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63" r:id="rId9"/>
    <p:sldId id="265" r:id="rId10"/>
    <p:sldId id="262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30048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4" autoAdjust="0"/>
    <p:restoredTop sz="94660"/>
  </p:normalViewPr>
  <p:slideViewPr>
    <p:cSldViewPr snapToGrid="0">
      <p:cViewPr varScale="1">
        <p:scale>
          <a:sx n="57" d="100"/>
          <a:sy n="57" d="100"/>
        </p:scale>
        <p:origin x="16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196951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05E5-6F56-4FA3-B8E9-8171BF79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B6569-3425-4B5C-81B2-D46489A62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0D9B2-75C9-47C7-B814-F1A30466D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B280A-EE2E-44FB-AA13-1CE222F7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24B4C-7EF1-47B0-BB15-2D6411F9E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7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A1E8-47EE-4AAF-A8E6-28100493F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730FD-83E1-455E-BBB7-95C5C0340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67E9A-4516-4819-B341-E5C95224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1E238-62C2-4548-8EB4-C4F97BD44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8FC94-4515-4550-A0EE-79EEE6630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80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DF9AE9-B230-47AD-B6BB-ABD1F04B2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8CCCC-1B88-41C2-9C66-3676FD6D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DC44A-618E-4934-86E6-D016D873B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DF216-E840-409A-91DF-21816131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B2B73-3C9D-4B96-9C3F-8DA2265D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04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635000" y="0"/>
            <a:ext cx="5867400" cy="4711700"/>
          </a:xfrm>
          <a:prstGeom prst="rect">
            <a:avLst/>
          </a:prstGeom>
        </p:spPr>
        <p:txBody>
          <a:bodyPr lIns="0" tIns="0" rIns="0" bIns="0" anchor="b"/>
          <a:lstStyle>
            <a:lvl1pPr defTabSz="914400">
              <a:defRPr sz="7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7000">
                <a:uFill>
                  <a:solidFill/>
                </a:uFill>
              </a:rP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49657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 defTabSz="914400">
              <a:spcBef>
                <a:spcPts val="0"/>
              </a:spcBef>
              <a:buSzTx/>
              <a:buNone/>
              <a:defRPr sz="3400">
                <a:uFill>
                  <a:solidFill/>
                </a:uFill>
              </a:defRPr>
            </a:lvl1pPr>
            <a:lvl2pPr marL="0" indent="0" algn="ctr" defTabSz="914400">
              <a:spcBef>
                <a:spcPts val="0"/>
              </a:spcBef>
              <a:buSzTx/>
              <a:buNone/>
              <a:defRPr sz="3400">
                <a:uFill>
                  <a:solidFill/>
                </a:uFill>
              </a:defRPr>
            </a:lvl2pPr>
            <a:lvl3pPr marL="0" indent="0" algn="ctr" defTabSz="914400">
              <a:spcBef>
                <a:spcPts val="0"/>
              </a:spcBef>
              <a:buSzTx/>
              <a:buNone/>
              <a:defRPr sz="3400">
                <a:uFill>
                  <a:solidFill/>
                </a:uFill>
              </a:defRPr>
            </a:lvl3pPr>
            <a:lvl4pPr marL="0" indent="0" algn="ctr" defTabSz="914400">
              <a:spcBef>
                <a:spcPts val="0"/>
              </a:spcBef>
              <a:buSzTx/>
              <a:buNone/>
              <a:defRPr sz="3400">
                <a:uFill>
                  <a:solidFill/>
                </a:uFill>
              </a:defRPr>
            </a:lvl4pPr>
            <a:lvl5pPr marL="0" indent="0" algn="ctr" defTabSz="914400">
              <a:spcBef>
                <a:spcPts val="0"/>
              </a:spcBef>
              <a:buSzTx/>
              <a:buNone/>
              <a:defRPr sz="3400">
                <a:uFill>
                  <a:solidFill/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170948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523708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D758-54FB-4DB8-B0A4-4B55E6A4A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CE0F-E58F-46CF-BBAF-F6FC8156A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3B69A-6988-4BCA-A688-9FC4792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6863-F7E3-4B9F-B709-3E3B50B41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DFF90-E0CB-48CC-B59D-13F949BF5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1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73B3-236B-41AE-8481-465DC9B7C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659D-FD59-49F5-98E4-6494624E3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E7CEF-0FC9-452B-B48C-AE3A161CF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8DCAF-9F98-46A2-B7E2-ABFFE2A21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C2BF-643B-4186-84CC-4466ECFB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9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B809-EBA5-41D2-B6A6-9DD1BEA7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50682-DC48-481C-8D5A-890DCF6AF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F1BCC-885D-4D78-98C3-05B6EAAF0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0C18-0A86-4B66-99C5-16812CDC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248E7-5CDB-4803-905E-06C738F1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2E96C-BB4D-4D49-849D-D3850A2B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2B49A-FF99-4B0A-BB59-A55A7A3E3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11633-9B44-4616-8EEE-3A28B763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810D2-42EE-465F-9F93-723C5323A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A068C9-F2AB-448A-9772-B92D0E55FF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D2A758-74A8-457D-B6A5-3D8E4A08C6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8A0EB-1ACE-440D-BF9D-412949B46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294E1-9CA6-4FDF-9964-D10849620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4C3A55-C29A-49FD-98DA-FD08DE73D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439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24153-535F-459E-B8EA-F93BF52E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2FAF6-9725-4D80-B685-1DB5C76B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AABE11-4493-4160-B039-90DB542E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C9659-D157-4FD2-9128-F215AA4E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6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7F416C-310C-4D99-B983-CCCD0877D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8D51A-45E7-4F16-BC9A-79073FC68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0495F-1B07-40C3-ADBE-0AEA9A53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8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42293-599D-4C90-A010-06230BA5A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73667-1F31-474F-A7CA-7D8F75F4A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0A8B0-A22E-48BB-B8B4-FCBCA06C9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2B718-EBF9-43A2-815B-876CDC039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E9759-63D2-49A3-9D1F-23350A35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EB741-159D-4574-8C72-C3C491CD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9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50707-1E52-452B-AD69-BC88ADD0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0EA2F-FFCB-49F7-BFC8-AB5C43F1E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13F29-4F29-41B1-9FA3-59F876CE8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C3A98-1D96-4384-8EB9-F1E02BDE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EFB5C-CE04-4AD3-BA76-73C573784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6FD7C-7626-4FF3-A3F9-7308F24B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6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9020EF-1FDC-45DC-AAE5-5F6819C2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6542A-0B25-465B-82F3-2BC4DA8C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CD050-A560-4C48-878C-E9D6ACB9D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82A0-9D96-40DC-B4A5-7FD10FD17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823C1-D1A8-49E2-8609-77982D534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0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3D0D5E-C9DE-4F7D-B690-BB0A155D55DA}"/>
              </a:ext>
            </a:extLst>
          </p:cNvPr>
          <p:cNvSpPr txBox="1"/>
          <p:nvPr/>
        </p:nvSpPr>
        <p:spPr>
          <a:xfrm>
            <a:off x="1074552" y="6621980"/>
            <a:ext cx="3380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/>
              <a:t>Module 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FC1754-EF52-4FF8-A868-0DEC353AAFA4}"/>
              </a:ext>
            </a:extLst>
          </p:cNvPr>
          <p:cNvSpPr txBox="1"/>
          <p:nvPr/>
        </p:nvSpPr>
        <p:spPr>
          <a:xfrm>
            <a:off x="8371105" y="6071921"/>
            <a:ext cx="4076568" cy="158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/>
              <a:t>With </a:t>
            </a:r>
          </a:p>
          <a:p>
            <a:pPr algn="ctr"/>
            <a:r>
              <a:rPr lang="en-US" sz="4800" b="1" i="1" dirty="0"/>
              <a:t>Kathy Forest</a:t>
            </a:r>
          </a:p>
        </p:txBody>
      </p:sp>
      <p:pic>
        <p:nvPicPr>
          <p:cNvPr id="10" name="Picture 9" descr="A picture containing sitting, water, standing, beach&#10;&#10;Description automatically generated">
            <a:extLst>
              <a:ext uri="{FF2B5EF4-FFF2-40B4-BE49-F238E27FC236}">
                <a16:creationId xmlns:a16="http://schemas.microsoft.com/office/drawing/2014/main" id="{967B8959-0991-4ACF-85D4-864820620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0"/>
          <a:stretch/>
        </p:blipFill>
        <p:spPr>
          <a:xfrm>
            <a:off x="1786289" y="347765"/>
            <a:ext cx="10154652" cy="4689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CA435E-B090-486B-937D-282818134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94" y="3474203"/>
            <a:ext cx="3737411" cy="59316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BE0309-750A-4C47-A2E3-1D28D83D01ED}"/>
              </a:ext>
            </a:extLst>
          </p:cNvPr>
          <p:cNvSpPr txBox="1"/>
          <p:nvPr/>
        </p:nvSpPr>
        <p:spPr>
          <a:xfrm>
            <a:off x="2188564" y="2300623"/>
            <a:ext cx="960869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FillTx/>
                <a:latin typeface="Lucida Handwriting" panose="03010101010101010101" pitchFamily="66" charset="0"/>
                <a:sym typeface="Helvetica"/>
              </a:rPr>
              <a:t>New Earth Priestess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IMG_0977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502569" y="288758"/>
            <a:ext cx="8021052" cy="901449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3004800" cy="9753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734409" y="2734409"/>
            <a:ext cx="9778941" cy="4310127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944530" y="4500618"/>
            <a:ext cx="6194623" cy="431012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asted-image.png"/>
          <p:cNvPicPr/>
          <p:nvPr/>
        </p:nvPicPr>
        <p:blipFill rotWithShape="1">
          <a:blip r:embed="rId2"/>
          <a:srcRect t="3377" r="2" b="9554"/>
          <a:stretch/>
        </p:blipFill>
        <p:spPr>
          <a:xfrm>
            <a:off x="4307838" y="10"/>
            <a:ext cx="8704028" cy="9778932"/>
          </a:xfrm>
          <a:prstGeom prst="rect">
            <a:avLst/>
          </a:prstGeom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651988" y="2435407"/>
            <a:ext cx="6838474" cy="4361244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570104" y="4196105"/>
            <a:ext cx="3255779" cy="50224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r" defTabSz="914400">
              <a:defRPr sz="1800"/>
            </a:pPr>
            <a:r>
              <a:rPr lang="en-US" sz="5000">
                <a:solidFill>
                  <a:srgbClr val="FFFFFF"/>
                </a:solidFill>
              </a:rPr>
              <a:t>Goddess </a:t>
            </a:r>
            <a:br>
              <a:rPr lang="en-US" sz="5000">
                <a:solidFill>
                  <a:srgbClr val="FFFFFF"/>
                </a:solidFill>
              </a:rPr>
            </a:br>
            <a:r>
              <a:rPr lang="en-US" sz="5000">
                <a:solidFill>
                  <a:srgbClr val="FFFFFF"/>
                </a:solidFill>
              </a:rPr>
              <a:t>Saraswati</a:t>
            </a:r>
          </a:p>
          <a:p>
            <a:pPr lvl="0" algn="r" defTabSz="914400">
              <a:defRPr sz="1800"/>
            </a:pPr>
            <a:r>
              <a:rPr lang="en-US" sz="500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3004800" cy="9753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734409" y="2734409"/>
            <a:ext cx="9778941" cy="4310127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944530" y="4500618"/>
            <a:ext cx="6194623" cy="431012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LifeThreadIntegration.pdf"/>
          <p:cNvPicPr/>
          <p:nvPr/>
        </p:nvPicPr>
        <p:blipFill rotWithShape="1">
          <a:blip r:embed="rId2"/>
          <a:srcRect l="17435" r="13806"/>
          <a:stretch/>
        </p:blipFill>
        <p:spPr>
          <a:xfrm>
            <a:off x="4307838" y="10"/>
            <a:ext cx="8704028" cy="9778932"/>
          </a:xfrm>
          <a:prstGeom prst="rect">
            <a:avLst/>
          </a:prstGeom>
        </p:spPr>
      </p:pic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651988" y="2435407"/>
            <a:ext cx="6838474" cy="4361244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570104" y="4196105"/>
            <a:ext cx="3255779" cy="50224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6400"/>
            </a:lvl1pPr>
          </a:lstStyle>
          <a:p>
            <a:pPr lvl="0" algn="r" defTabSz="914400">
              <a:defRPr sz="1800"/>
            </a:pPr>
            <a:r>
              <a:rPr lang="en-US" sz="5000">
                <a:solidFill>
                  <a:srgbClr val="FFFFFF"/>
                </a:solidFill>
              </a:rPr>
              <a:t>Life Thread Integration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3004800" cy="9753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734409" y="2734409"/>
            <a:ext cx="9778941" cy="4310127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944530" y="4500618"/>
            <a:ext cx="6194623" cy="431012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IMG_0999.jpg"/>
          <p:cNvPicPr/>
          <p:nvPr/>
        </p:nvPicPr>
        <p:blipFill rotWithShape="1">
          <a:blip r:embed="rId2"/>
          <a:srcRect l="18205" r="11479"/>
          <a:stretch/>
        </p:blipFill>
        <p:spPr>
          <a:xfrm>
            <a:off x="4307838" y="10"/>
            <a:ext cx="8704028" cy="9778932"/>
          </a:xfrm>
          <a:prstGeom prst="rect">
            <a:avLst/>
          </a:prstGeom>
        </p:spPr>
      </p:pic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651988" y="2435407"/>
            <a:ext cx="6838474" cy="4361244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570104" y="4196105"/>
            <a:ext cx="3255779" cy="50224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r" defTabSz="914400">
              <a:defRPr sz="1800"/>
            </a:pPr>
            <a:r>
              <a:rPr lang="en-US" sz="5000">
                <a:solidFill>
                  <a:srgbClr val="FFFFFF"/>
                </a:solidFill>
              </a:rPr>
              <a:t>Spiritual Threads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IMG_1002.jpg"/>
          <p:cNvPicPr/>
          <p:nvPr/>
        </p:nvPicPr>
        <p:blipFill rotWithShape="1">
          <a:blip r:embed="rId2"/>
          <a:srcRect t="1352" r="1" b="7978"/>
          <a:stretch/>
        </p:blipFill>
        <p:spPr>
          <a:xfrm>
            <a:off x="487680" y="650240"/>
            <a:ext cx="12029440" cy="84531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2106863" y="7704304"/>
            <a:ext cx="10464800" cy="1701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7200"/>
            </a:lvl1pPr>
          </a:lstStyle>
          <a:p>
            <a:pPr lvl="0">
              <a:defRPr sz="1800"/>
            </a:pPr>
            <a:r>
              <a:rPr sz="7200" dirty="0"/>
              <a:t>Integration Before Sleep</a:t>
            </a:r>
          </a:p>
        </p:txBody>
      </p:sp>
      <p:pic>
        <p:nvPicPr>
          <p:cNvPr id="89" name="pasted-image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876887" y="347496"/>
            <a:ext cx="9555826" cy="7560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00283" y="1901099"/>
            <a:ext cx="9753600" cy="5951403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547635" y="1553374"/>
            <a:ext cx="9025719" cy="59478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86038" y="5000501"/>
            <a:ext cx="3558370" cy="5947819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72536" y="2128846"/>
            <a:ext cx="9753601" cy="549590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05638" y="2372672"/>
            <a:ext cx="6141586" cy="4606190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704044" y="1268127"/>
            <a:ext cx="4706156" cy="4310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4800"/>
            </a:lvl1pPr>
          </a:lstStyle>
          <a:p>
            <a:pPr lvl="0" algn="r" defTabSz="914400">
              <a:defRPr sz="1800"/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Integration of all of your story that has come before now to prepare you to express your next vibrational frequency after your shamanic death and rebirth.</a:t>
            </a:r>
          </a:p>
        </p:txBody>
      </p:sp>
      <p:pic>
        <p:nvPicPr>
          <p:cNvPr id="92" name="story_iStock_000015344866XSmall copy 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6502400" y="2575559"/>
            <a:ext cx="5982208" cy="453926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00283" y="1901099"/>
            <a:ext cx="9753600" cy="5951403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547635" y="1553374"/>
            <a:ext cx="9025719" cy="59478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86038" y="5000501"/>
            <a:ext cx="3558370" cy="5947819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72536" y="2128846"/>
            <a:ext cx="9753601" cy="549590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05638" y="2372672"/>
            <a:ext cx="6141586" cy="4606190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704044" y="1268127"/>
            <a:ext cx="4706156" cy="4310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r">
              <a:defRPr sz="1800"/>
            </a:pPr>
            <a:r>
              <a:rPr lang="en-US" sz="5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Activate and Integrate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5" t="9812" r="26696"/>
          <a:stretch/>
        </p:blipFill>
        <p:spPr>
          <a:xfrm>
            <a:off x="6502400" y="769337"/>
            <a:ext cx="5982208" cy="81517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894078" y="6297600"/>
            <a:ext cx="6553202" cy="199168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>
              <a:defRPr sz="5700"/>
            </a:lvl1pPr>
          </a:lstStyle>
          <a:p>
            <a:pPr lvl="0" defTabSz="914400">
              <a:defRPr sz="1800"/>
            </a:pPr>
            <a:r>
              <a:rPr lang="en-US" sz="4300">
                <a:solidFill>
                  <a:schemeClr val="bg1"/>
                </a:solidFill>
              </a:rPr>
              <a:t>Next Sacred Story Sharing Preparation Discussion &amp; Questions </a:t>
            </a:r>
          </a:p>
        </p:txBody>
      </p:sp>
      <p:pic>
        <p:nvPicPr>
          <p:cNvPr id="97" name="P1010049_2.jpg"/>
          <p:cNvPicPr/>
          <p:nvPr/>
        </p:nvPicPr>
        <p:blipFill rotWithShape="1">
          <a:blip r:embed="rId2"/>
          <a:srcRect t="17660" b="9404"/>
          <a:stretch/>
        </p:blipFill>
        <p:spPr>
          <a:xfrm>
            <a:off x="20" y="-1"/>
            <a:ext cx="13004780" cy="5667429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019010"/>
            <a:ext cx="13004800" cy="1076862"/>
            <a:chOff x="0" y="2959818"/>
            <a:chExt cx="12192000" cy="757168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00283" y="1901099"/>
            <a:ext cx="9753600" cy="5951403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547635" y="1553374"/>
            <a:ext cx="9025719" cy="59478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86038" y="5000501"/>
            <a:ext cx="3558370" cy="5947819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72536" y="2128846"/>
            <a:ext cx="9753601" cy="549590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05638" y="2372672"/>
            <a:ext cx="6141586" cy="4606190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704044" y="1268127"/>
            <a:ext cx="4706156" cy="4310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r">
              <a:defRPr sz="1800"/>
            </a:pPr>
            <a:r>
              <a:rPr lang="en-US" sz="5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Gratitude</a:t>
            </a:r>
          </a:p>
          <a:p>
            <a:pPr lvl="0" algn="r">
              <a:defRPr sz="1800"/>
            </a:pPr>
            <a:r>
              <a:rPr lang="en-US" sz="5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Ground</a:t>
            </a:r>
          </a:p>
          <a:p>
            <a:pPr lvl="0" algn="r">
              <a:defRPr sz="1800"/>
            </a:pPr>
            <a:r>
              <a:rPr lang="en-US" sz="5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Close</a:t>
            </a:r>
          </a:p>
        </p:txBody>
      </p:sp>
      <p:pic>
        <p:nvPicPr>
          <p:cNvPr id="100" name="P1010248.jpg"/>
          <p:cNvPicPr/>
          <p:nvPr/>
        </p:nvPicPr>
        <p:blipFill>
          <a:blip r:embed="rId2"/>
          <a:srcRect r="75"/>
          <a:stretch>
            <a:fillRect/>
          </a:stretch>
        </p:blipFill>
        <p:spPr>
          <a:xfrm>
            <a:off x="6502400" y="292584"/>
            <a:ext cx="5982208" cy="7982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48187" y="6296361"/>
            <a:ext cx="4464050" cy="1156138"/>
          </a:xfrm>
          <a:prstGeom prst="rect">
            <a:avLst/>
          </a:prstGeom>
        </p:spPr>
        <p:txBody>
          <a:bodyPr/>
          <a:lstStyle>
            <a:lvl1pPr>
              <a:defRPr sz="6900"/>
            </a:lvl1pPr>
          </a:lstStyle>
          <a:p>
            <a:pPr lvl="0">
              <a:defRPr sz="1800">
                <a:uFillTx/>
              </a:defRPr>
            </a:pPr>
            <a:r>
              <a:rPr sz="6900" dirty="0">
                <a:uFill>
                  <a:solidFill/>
                </a:uFill>
              </a:rPr>
              <a:t>Module 2</a:t>
            </a:r>
            <a:r>
              <a:rPr lang="en-US" sz="6900" dirty="0">
                <a:uFill>
                  <a:solidFill/>
                </a:uFill>
              </a:rPr>
              <a:t>3</a:t>
            </a:r>
            <a:endParaRPr sz="6900" dirty="0">
              <a:uFill>
                <a:solidFill/>
              </a:uFill>
            </a:endParaRPr>
          </a:p>
        </p:txBody>
      </p:sp>
      <p:pic>
        <p:nvPicPr>
          <p:cNvPr id="54" name="pasted-image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2580002" y="518314"/>
            <a:ext cx="7514596" cy="5635947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/>
          <p:nvPr/>
        </p:nvSpPr>
        <p:spPr>
          <a:xfrm>
            <a:off x="1385794" y="7594600"/>
            <a:ext cx="10788837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/>
            </a:pPr>
            <a:r>
              <a:rPr sz="4700" dirty="0">
                <a:solidFill>
                  <a:schemeClr val="tx1"/>
                </a:solidFill>
              </a:rPr>
              <a:t>Honoring and Weaving the Threads </a:t>
            </a:r>
            <a:br>
              <a:rPr sz="4700" dirty="0">
                <a:solidFill>
                  <a:schemeClr val="tx1"/>
                </a:solidFill>
              </a:rPr>
            </a:br>
            <a:r>
              <a:rPr sz="4700" dirty="0">
                <a:solidFill>
                  <a:schemeClr val="tx1"/>
                </a:solidFill>
              </a:rPr>
              <a:t>of Your Spiritual Life Journey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" t="6593" r="26287"/>
          <a:stretch/>
        </p:blipFill>
        <p:spPr>
          <a:xfrm>
            <a:off x="3757299" y="10"/>
            <a:ext cx="9247501" cy="975359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0407041" cy="97536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3725" y="959104"/>
            <a:ext cx="104038" cy="5852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793" y="3475171"/>
            <a:ext cx="3521050" cy="2601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Shape 58"/>
          <p:cNvSpPr>
            <a:spLocks noGrp="1"/>
          </p:cNvSpPr>
          <p:nvPr>
            <p:ph type="body" idx="4294967295"/>
          </p:nvPr>
        </p:nvSpPr>
        <p:spPr>
          <a:xfrm>
            <a:off x="395833" y="3865676"/>
            <a:ext cx="3668167" cy="45614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</a:lstStyle>
          <a:p>
            <a:pPr lvl="0" indent="-228600" algn="l" defTabSz="9144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2800" dirty="0"/>
              <a:t>Connect, </a:t>
            </a:r>
          </a:p>
          <a:p>
            <a:pPr lvl="0" indent="-228600" algn="l" defTabSz="9144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2800" dirty="0"/>
              <a:t>Call in Sacred Space, </a:t>
            </a:r>
          </a:p>
          <a:p>
            <a:pPr lvl="0" indent="-228600" algn="l" defTabSz="9144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2800" dirty="0"/>
              <a:t>Call on Oversoul,</a:t>
            </a:r>
          </a:p>
          <a:p>
            <a:pPr lvl="0" indent="-228600" algn="l" defTabSz="9144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2800" dirty="0"/>
              <a:t> Open to Receive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9091" r="29310"/>
          <a:stretch/>
        </p:blipFill>
        <p:spPr>
          <a:xfrm>
            <a:off x="3758387" y="10"/>
            <a:ext cx="9246413" cy="975359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Shape 61"/>
          <p:cNvSpPr/>
          <p:nvPr/>
        </p:nvSpPr>
        <p:spPr>
          <a:xfrm>
            <a:off x="509846" y="1596249"/>
            <a:ext cx="4291584" cy="45569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marL="40639" marR="40639"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/>
            </a:pPr>
            <a:br>
              <a:rPr lang="en-US" sz="5100">
                <a:uFill>
                  <a:solidFill/>
                </a:uFill>
                <a:latin typeface="+mj-lt"/>
                <a:ea typeface="+mj-ea"/>
                <a:cs typeface="+mj-cs"/>
              </a:rPr>
            </a:br>
            <a:r>
              <a:rPr lang="en-US" sz="5100">
                <a:uFill>
                  <a:solidFill/>
                </a:uFill>
                <a:latin typeface="+mj-lt"/>
                <a:ea typeface="+mj-ea"/>
                <a:cs typeface="+mj-cs"/>
              </a:rPr>
              <a:t>Your Creation Vessel</a:t>
            </a:r>
          </a:p>
          <a:p>
            <a:pPr marL="40639" marR="40639"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/>
            </a:pPr>
            <a:endParaRPr lang="en-US" sz="5100">
              <a:uFill>
                <a:solidFill/>
              </a:uFill>
              <a:latin typeface="+mj-lt"/>
              <a:ea typeface="+mj-ea"/>
              <a:cs typeface="+mj-cs"/>
            </a:endParaRPr>
          </a:p>
          <a:p>
            <a:pPr marL="40639" marR="40639"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/>
            </a:pPr>
            <a:r>
              <a:rPr lang="en-US" sz="5100">
                <a:uFill>
                  <a:solidFill/>
                </a:uFill>
                <a:latin typeface="+mj-lt"/>
                <a:ea typeface="+mj-ea"/>
                <a:cs typeface="+mj-cs"/>
              </a:rPr>
              <a:t>Open to Receive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73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97" y="6466730"/>
            <a:ext cx="4242816" cy="2601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6" name="P1010056.jpg"/>
          <p:cNvPicPr/>
          <p:nvPr/>
        </p:nvPicPr>
        <p:blipFill rotWithShape="1">
          <a:blip r:embed="rId2"/>
          <a:srcRect l="21285" r="21301" b="2"/>
          <a:stretch/>
        </p:blipFill>
        <p:spPr>
          <a:xfrm>
            <a:off x="343182" y="457575"/>
            <a:ext cx="3289627" cy="4297111"/>
          </a:xfrm>
          <a:prstGeom prst="rect">
            <a:avLst/>
          </a:prstGeom>
        </p:spPr>
      </p:pic>
      <p:pic>
        <p:nvPicPr>
          <p:cNvPr id="65" name="cover_priestess.jpg"/>
          <p:cNvPicPr/>
          <p:nvPr/>
        </p:nvPicPr>
        <p:blipFill rotWithShape="1">
          <a:blip r:embed="rId3"/>
          <a:srcRect l="4220" r="8158" b="4"/>
          <a:stretch/>
        </p:blipFill>
        <p:spPr>
          <a:xfrm>
            <a:off x="343182" y="4998903"/>
            <a:ext cx="3289627" cy="3962243"/>
          </a:xfrm>
          <a:prstGeom prst="rect">
            <a:avLst/>
          </a:prstGeom>
        </p:spPr>
      </p:pic>
      <p:pic>
        <p:nvPicPr>
          <p:cNvPr id="64" name="temp_living_earth_cover.jpg"/>
          <p:cNvPicPr/>
          <p:nvPr/>
        </p:nvPicPr>
        <p:blipFill rotWithShape="1">
          <a:blip r:embed="rId4"/>
          <a:srcRect l="12272" r="12030"/>
          <a:stretch/>
        </p:blipFill>
        <p:spPr>
          <a:xfrm>
            <a:off x="3838171" y="457575"/>
            <a:ext cx="4312800" cy="8503572"/>
          </a:xfrm>
          <a:prstGeom prst="rect">
            <a:avLst/>
          </a:prstGeom>
        </p:spPr>
      </p:pic>
      <p:pic>
        <p:nvPicPr>
          <p:cNvPr id="63" name="30009.jpg"/>
          <p:cNvPicPr/>
          <p:nvPr/>
        </p:nvPicPr>
        <p:blipFill rotWithShape="1">
          <a:blip r:embed="rId5"/>
          <a:srcRect l="15781" r="13487" b="1"/>
          <a:stretch/>
        </p:blipFill>
        <p:spPr>
          <a:xfrm>
            <a:off x="8356333" y="457575"/>
            <a:ext cx="4305281" cy="85035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382" y="6502400"/>
            <a:ext cx="7528861" cy="2793622"/>
          </a:xfrm>
          <a:prstGeom prst="rect">
            <a:avLst/>
          </a:prstGeom>
          <a:solidFill>
            <a:srgbClr val="486029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pasted-image.png"/>
          <p:cNvPicPr/>
          <p:nvPr/>
        </p:nvPicPr>
        <p:blipFill rotWithShape="1">
          <a:blip r:embed="rId2"/>
          <a:srcRect l="3338"/>
          <a:stretch/>
        </p:blipFill>
        <p:spPr>
          <a:xfrm>
            <a:off x="349383" y="457575"/>
            <a:ext cx="7528860" cy="5841625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6965" y="457574"/>
            <a:ext cx="4624654" cy="883844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8564606" y="1305208"/>
            <a:ext cx="3653055" cy="6901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>
              <a:spcAft>
                <a:spcPts val="1000"/>
              </a:spcAft>
              <a:buSzPct val="100000"/>
              <a:defRPr sz="1800"/>
            </a:pPr>
            <a:r>
              <a:rPr lang="en-US" sz="4000" dirty="0">
                <a:solidFill>
                  <a:srgbClr val="FFFFFF"/>
                </a:solidFill>
              </a:rPr>
              <a:t> from…</a:t>
            </a:r>
          </a:p>
          <a:p>
            <a:pPr lvl="0" algn="l">
              <a:spcAft>
                <a:spcPts val="1000"/>
              </a:spcAft>
              <a:buSzPct val="100000"/>
              <a:defRPr sz="1800"/>
            </a:pPr>
            <a:r>
              <a:rPr lang="en-US" sz="4000" dirty="0">
                <a:solidFill>
                  <a:srgbClr val="FFFFFF"/>
                </a:solidFill>
              </a:rPr>
              <a:t>Temple of the Living Earth by Nicole Christine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D6374-4565-41E7-9A37-4C8368DC6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36" t="22807" r="36348" b="10088"/>
          <a:stretch/>
        </p:blipFill>
        <p:spPr>
          <a:xfrm>
            <a:off x="2326106" y="0"/>
            <a:ext cx="8694820" cy="966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2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temp_living_earth_cover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670605" y="650240"/>
            <a:ext cx="5663590" cy="84531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IMG_097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734003" y="650240"/>
            <a:ext cx="5536793" cy="84531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4815</TotalTime>
  <Words>108</Words>
  <Application>Microsoft Office PowerPoint</Application>
  <PresentationFormat>Custom</PresentationFormat>
  <Paragraphs>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Lucida Grande</vt:lpstr>
      <vt:lpstr>Lucida Handwriting</vt:lpstr>
      <vt:lpstr>Office Theme</vt:lpstr>
      <vt:lpstr>PowerPoint Presentation</vt:lpstr>
      <vt:lpstr>Module 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Goddess  Saraswati  </vt:lpstr>
      <vt:lpstr>Life Thread Integration</vt:lpstr>
      <vt:lpstr>Spiritual Threads</vt:lpstr>
      <vt:lpstr>PowerPoint Presentation</vt:lpstr>
      <vt:lpstr>Integration Before Sleep</vt:lpstr>
      <vt:lpstr>Integration of all of your story that has come before now to prepare you to express your next vibrational frequency after your shamanic death and rebirth.</vt:lpstr>
      <vt:lpstr>Activate and Integrate</vt:lpstr>
      <vt:lpstr>Next Sacred Story Sharing Preparation Discussion &amp; Questions </vt:lpstr>
      <vt:lpstr>Gratitude Ground Close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Forest</dc:creator>
  <cp:lastModifiedBy>Kathy Forest</cp:lastModifiedBy>
  <cp:revision>9</cp:revision>
  <dcterms:created xsi:type="dcterms:W3CDTF">2021-01-19T23:19:37Z</dcterms:created>
  <dcterms:modified xsi:type="dcterms:W3CDTF">2023-05-03T20:52:18Z</dcterms:modified>
</cp:coreProperties>
</file>