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1"/>
  </p:sldMasterIdLst>
  <p:sldIdLst>
    <p:sldId id="256" r:id="rId2"/>
    <p:sldId id="259" r:id="rId3"/>
    <p:sldId id="295" r:id="rId4"/>
    <p:sldId id="260" r:id="rId5"/>
    <p:sldId id="293" r:id="rId6"/>
    <p:sldId id="294" r:id="rId7"/>
    <p:sldId id="292" r:id="rId8"/>
    <p:sldId id="257" r:id="rId9"/>
    <p:sldId id="258" r:id="rId10"/>
    <p:sldId id="262" r:id="rId11"/>
    <p:sldId id="266" r:id="rId12"/>
    <p:sldId id="271" r:id="rId13"/>
    <p:sldId id="264" r:id="rId14"/>
    <p:sldId id="263" r:id="rId15"/>
    <p:sldId id="265" r:id="rId16"/>
    <p:sldId id="267" r:id="rId17"/>
    <p:sldId id="270" r:id="rId18"/>
    <p:sldId id="280" r:id="rId19"/>
    <p:sldId id="276" r:id="rId20"/>
    <p:sldId id="273" r:id="rId21"/>
    <p:sldId id="278" r:id="rId22"/>
    <p:sldId id="281" r:id="rId23"/>
    <p:sldId id="268" r:id="rId24"/>
    <p:sldId id="282" r:id="rId25"/>
    <p:sldId id="283" r:id="rId26"/>
    <p:sldId id="284" r:id="rId27"/>
    <p:sldId id="285" r:id="rId28"/>
    <p:sldId id="286" r:id="rId29"/>
    <p:sldId id="287" r:id="rId30"/>
    <p:sldId id="288" r:id="rId31"/>
    <p:sldId id="289" r:id="rId32"/>
    <p:sldId id="290" r:id="rId33"/>
    <p:sldId id="277" r:id="rId34"/>
    <p:sldId id="291" r:id="rId35"/>
    <p:sldId id="275" r:id="rId36"/>
    <p:sldId id="274"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60"/>
  </p:normalViewPr>
  <p:slideViewPr>
    <p:cSldViewPr snapToGrid="0">
      <p:cViewPr varScale="1">
        <p:scale>
          <a:sx n="75" d="100"/>
          <a:sy n="75" d="100"/>
        </p:scale>
        <p:origin x="926" y="28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058BF-C5E1-4B52-BD8A-FD1AD5779347}"/>
              </a:ext>
            </a:extLst>
          </p:cNvPr>
          <p:cNvSpPr>
            <a:spLocks noGrp="1"/>
          </p:cNvSpPr>
          <p:nvPr>
            <p:ph type="ctrTitle"/>
          </p:nvPr>
        </p:nvSpPr>
        <p:spPr>
          <a:xfrm>
            <a:off x="1524000" y="1122363"/>
            <a:ext cx="9144000" cy="2387600"/>
          </a:xfrm>
        </p:spPr>
        <p:txBody>
          <a:bodyPr anchor="b"/>
          <a:lstStyle>
            <a:lvl1pPr algn="ctr">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FCD51F7-3CC3-4BB7-8291-B1789482E8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FD320447-D6C7-43E1-AE88-1FB66CC9C55E}"/>
              </a:ext>
            </a:extLst>
          </p:cNvPr>
          <p:cNvSpPr>
            <a:spLocks noGrp="1"/>
          </p:cNvSpPr>
          <p:nvPr>
            <p:ph type="dt" sz="half" idx="10"/>
          </p:nvPr>
        </p:nvSpPr>
        <p:spPr/>
        <p:txBody>
          <a:bodyPr/>
          <a:lstStyle/>
          <a:p>
            <a:fld id="{C43A76A3-ADC8-4477-8FC1-B9DD55D84908}" type="datetime1">
              <a:rPr lang="en-US" smtClean="0"/>
              <a:t>7/5/2025</a:t>
            </a:fld>
            <a:endParaRPr lang="en-US" dirty="0"/>
          </a:p>
        </p:txBody>
      </p:sp>
      <p:sp>
        <p:nvSpPr>
          <p:cNvPr id="5" name="Footer Placeholder 4">
            <a:extLst>
              <a:ext uri="{FF2B5EF4-FFF2-40B4-BE49-F238E27FC236}">
                <a16:creationId xmlns:a16="http://schemas.microsoft.com/office/drawing/2014/main" id="{6F5E17B6-E7FC-473A-8D5F-0E6B838EA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4AF4E0-FDDB-42B9-862C-7BBC501CDAC5}"/>
              </a:ext>
            </a:extLst>
          </p:cNvPr>
          <p:cNvSpPr>
            <a:spLocks noGrp="1"/>
          </p:cNvSpPr>
          <p:nvPr>
            <p:ph type="sldNum" sz="quarter" idx="12"/>
          </p:nvPr>
        </p:nvSpPr>
        <p:spPr/>
        <p:txBody>
          <a:bodyPr/>
          <a:lstStyle/>
          <a:p>
            <a:fld id="{35747434-7036-48DB-A148-6B3D8EE75CDA}" type="slidenum">
              <a:rPr lang="en-US" smtClean="0"/>
              <a:t>‹#›</a:t>
            </a:fld>
            <a:endParaRPr lang="en-US" dirty="0"/>
          </a:p>
        </p:txBody>
      </p:sp>
    </p:spTree>
    <p:extLst>
      <p:ext uri="{BB962C8B-B14F-4D97-AF65-F5344CB8AC3E}">
        <p14:creationId xmlns:p14="http://schemas.microsoft.com/office/powerpoint/2010/main" val="1424336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E922F-6166-4009-A42D-027DC718071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7791CF-167D-446D-9F99-6976C986E2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3CA422-E040-4DE1-9DA5-C8D37C116A7B}"/>
              </a:ext>
            </a:extLst>
          </p:cNvPr>
          <p:cNvSpPr>
            <a:spLocks noGrp="1"/>
          </p:cNvSpPr>
          <p:nvPr>
            <p:ph type="dt" sz="half" idx="10"/>
          </p:nvPr>
        </p:nvSpPr>
        <p:spPr/>
        <p:txBody>
          <a:bodyPr/>
          <a:lstStyle/>
          <a:p>
            <a:fld id="{D6762538-DC4D-4667-96E5-B3278DDF8B12}" type="datetime1">
              <a:rPr lang="en-US" smtClean="0"/>
              <a:t>7/5/2025</a:t>
            </a:fld>
            <a:endParaRPr lang="en-US"/>
          </a:p>
        </p:txBody>
      </p:sp>
      <p:sp>
        <p:nvSpPr>
          <p:cNvPr id="5" name="Footer Placeholder 4">
            <a:extLst>
              <a:ext uri="{FF2B5EF4-FFF2-40B4-BE49-F238E27FC236}">
                <a16:creationId xmlns:a16="http://schemas.microsoft.com/office/drawing/2014/main" id="{6C813B0B-60E7-494E-91CB-055BC26906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48C554-7C1B-4D8F-9B6B-04492656904B}"/>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3600631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C66EF0-6ED8-49A7-BDAD-E20A143FAE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FCE9CD-90A9-44BA-B293-0662E077DDE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57DAE0-05C4-460B-B96D-BD183ED030C4}"/>
              </a:ext>
            </a:extLst>
          </p:cNvPr>
          <p:cNvSpPr>
            <a:spLocks noGrp="1"/>
          </p:cNvSpPr>
          <p:nvPr>
            <p:ph type="dt" sz="half" idx="10"/>
          </p:nvPr>
        </p:nvSpPr>
        <p:spPr/>
        <p:txBody>
          <a:bodyPr/>
          <a:lstStyle/>
          <a:p>
            <a:fld id="{05880548-5C08-4BE3-B63E-F2BB63B0B00C}" type="datetime1">
              <a:rPr lang="en-US" smtClean="0"/>
              <a:t>7/5/2025</a:t>
            </a:fld>
            <a:endParaRPr lang="en-US"/>
          </a:p>
        </p:txBody>
      </p:sp>
      <p:sp>
        <p:nvSpPr>
          <p:cNvPr id="5" name="Footer Placeholder 4">
            <a:extLst>
              <a:ext uri="{FF2B5EF4-FFF2-40B4-BE49-F238E27FC236}">
                <a16:creationId xmlns:a16="http://schemas.microsoft.com/office/drawing/2014/main" id="{33B3CA93-55C9-4AA3-89A0-55490F745B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BFD820-FF26-4325-816F-310C30F80ACC}"/>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573070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36C8-0B4F-4655-A630-0B1D2540B7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78B888-85E0-4D92-903E-C3FE7E870D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48916-250B-4232-BD7D-571FDE79F5E7}"/>
              </a:ext>
            </a:extLst>
          </p:cNvPr>
          <p:cNvSpPr>
            <a:spLocks noGrp="1"/>
          </p:cNvSpPr>
          <p:nvPr>
            <p:ph type="dt" sz="half" idx="10"/>
          </p:nvPr>
        </p:nvSpPr>
        <p:spPr/>
        <p:txBody>
          <a:bodyPr/>
          <a:lstStyle/>
          <a:p>
            <a:fld id="{DE7F49BE-398D-479A-8A7E-5DDBCA61EDCB}" type="datetime1">
              <a:rPr lang="en-US" smtClean="0"/>
              <a:t>7/5/2025</a:t>
            </a:fld>
            <a:endParaRPr lang="en-US"/>
          </a:p>
        </p:txBody>
      </p:sp>
      <p:sp>
        <p:nvSpPr>
          <p:cNvPr id="5" name="Footer Placeholder 4">
            <a:extLst>
              <a:ext uri="{FF2B5EF4-FFF2-40B4-BE49-F238E27FC236}">
                <a16:creationId xmlns:a16="http://schemas.microsoft.com/office/drawing/2014/main" id="{B6A8BFB4-647C-4104-B6D4-3346051C36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0FA73F-2BE8-4370-AE90-58F4CE51FC51}"/>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2648629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1446D-9FAC-4157-A41A-51675C8BE929}"/>
              </a:ext>
            </a:extLst>
          </p:cNvPr>
          <p:cNvSpPr>
            <a:spLocks noGrp="1"/>
          </p:cNvSpPr>
          <p:nvPr>
            <p:ph type="title"/>
          </p:nvPr>
        </p:nvSpPr>
        <p:spPr>
          <a:xfrm>
            <a:off x="777240" y="1709738"/>
            <a:ext cx="10570210" cy="2758895"/>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2AF8D4A-8F93-4399-9546-64F286400D24}"/>
              </a:ext>
            </a:extLst>
          </p:cNvPr>
          <p:cNvSpPr>
            <a:spLocks noGrp="1"/>
          </p:cNvSpPr>
          <p:nvPr>
            <p:ph type="body" idx="1"/>
          </p:nvPr>
        </p:nvSpPr>
        <p:spPr>
          <a:xfrm>
            <a:off x="777240" y="4589463"/>
            <a:ext cx="1057021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9C2FD4-BF96-470C-8247-20DFAE1CF870}"/>
              </a:ext>
            </a:extLst>
          </p:cNvPr>
          <p:cNvSpPr>
            <a:spLocks noGrp="1"/>
          </p:cNvSpPr>
          <p:nvPr>
            <p:ph type="dt" sz="half" idx="10"/>
          </p:nvPr>
        </p:nvSpPr>
        <p:spPr/>
        <p:txBody>
          <a:bodyPr/>
          <a:lstStyle/>
          <a:p>
            <a:fld id="{CCD0C193-4974-4A1F-9C63-07D595E30D66}" type="datetime1">
              <a:rPr lang="en-US" smtClean="0"/>
              <a:t>7/5/2025</a:t>
            </a:fld>
            <a:endParaRPr lang="en-US"/>
          </a:p>
        </p:txBody>
      </p:sp>
      <p:sp>
        <p:nvSpPr>
          <p:cNvPr id="5" name="Footer Placeholder 4">
            <a:extLst>
              <a:ext uri="{FF2B5EF4-FFF2-40B4-BE49-F238E27FC236}">
                <a16:creationId xmlns:a16="http://schemas.microsoft.com/office/drawing/2014/main" id="{27175A2D-86C4-4467-BAB8-E9ED004D2C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442A4D-D9B2-4C82-95E4-B86F9F5F3802}"/>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538748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6B3AA-8C30-429E-B934-AF12204387B9}"/>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915834E-691F-4728-88F5-A0C4696695EB}"/>
              </a:ext>
            </a:extLst>
          </p:cNvPr>
          <p:cNvSpPr>
            <a:spLocks noGrp="1"/>
          </p:cNvSpPr>
          <p:nvPr>
            <p:ph sz="half" idx="1"/>
          </p:nvPr>
        </p:nvSpPr>
        <p:spPr>
          <a:xfrm>
            <a:off x="777240" y="1825625"/>
            <a:ext cx="52425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3876374-880F-4E25-9F88-79E3C1AB1F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19BD69-B509-4FCE-95A8-ED03FFC8CC3C}"/>
              </a:ext>
            </a:extLst>
          </p:cNvPr>
          <p:cNvSpPr>
            <a:spLocks noGrp="1"/>
          </p:cNvSpPr>
          <p:nvPr>
            <p:ph type="dt" sz="half" idx="10"/>
          </p:nvPr>
        </p:nvSpPr>
        <p:spPr/>
        <p:txBody>
          <a:bodyPr/>
          <a:lstStyle/>
          <a:p>
            <a:fld id="{701AA87F-28D4-4BF0-B81F-877A89DFD5AC}" type="datetime1">
              <a:rPr lang="en-US" smtClean="0"/>
              <a:t>7/5/2025</a:t>
            </a:fld>
            <a:endParaRPr lang="en-US"/>
          </a:p>
        </p:txBody>
      </p:sp>
      <p:sp>
        <p:nvSpPr>
          <p:cNvPr id="6" name="Footer Placeholder 5">
            <a:extLst>
              <a:ext uri="{FF2B5EF4-FFF2-40B4-BE49-F238E27FC236}">
                <a16:creationId xmlns:a16="http://schemas.microsoft.com/office/drawing/2014/main" id="{DB7C287B-AE5B-490B-BF81-A50D7A2E87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3C2246-303C-4A29-B6EA-E62CEDE6C2A1}"/>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2316947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2FE79-D5BE-43E8-B6C5-2675B7F4D818}"/>
              </a:ext>
            </a:extLst>
          </p:cNvPr>
          <p:cNvSpPr>
            <a:spLocks noGrp="1"/>
          </p:cNvSpPr>
          <p:nvPr>
            <p:ph type="title"/>
          </p:nvPr>
        </p:nvSpPr>
        <p:spPr>
          <a:xfrm>
            <a:off x="777240" y="365125"/>
            <a:ext cx="10578148"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9D3A07-BA51-4113-902E-830A887D2394}"/>
              </a:ext>
            </a:extLst>
          </p:cNvPr>
          <p:cNvSpPr>
            <a:spLocks noGrp="1"/>
          </p:cNvSpPr>
          <p:nvPr>
            <p:ph type="body" idx="1"/>
          </p:nvPr>
        </p:nvSpPr>
        <p:spPr>
          <a:xfrm>
            <a:off x="777240" y="1801812"/>
            <a:ext cx="5220335" cy="9350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E320A9-E274-4E1B-B02D-9A3F510A1F22}"/>
              </a:ext>
            </a:extLst>
          </p:cNvPr>
          <p:cNvSpPr>
            <a:spLocks noGrp="1"/>
          </p:cNvSpPr>
          <p:nvPr>
            <p:ph sz="half" idx="2"/>
          </p:nvPr>
        </p:nvSpPr>
        <p:spPr>
          <a:xfrm>
            <a:off x="777240" y="2825749"/>
            <a:ext cx="5220335" cy="3363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DBE80D3A-C2A8-4B78-B7E2-4908C74B1C43}"/>
              </a:ext>
            </a:extLst>
          </p:cNvPr>
          <p:cNvSpPr>
            <a:spLocks noGrp="1"/>
          </p:cNvSpPr>
          <p:nvPr>
            <p:ph type="body" sz="quarter" idx="3"/>
          </p:nvPr>
        </p:nvSpPr>
        <p:spPr>
          <a:xfrm>
            <a:off x="6172200" y="1801812"/>
            <a:ext cx="5183188" cy="9350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5D84DD-9460-4B08-86AD-27486A940047}"/>
              </a:ext>
            </a:extLst>
          </p:cNvPr>
          <p:cNvSpPr>
            <a:spLocks noGrp="1"/>
          </p:cNvSpPr>
          <p:nvPr>
            <p:ph sz="quarter" idx="4"/>
          </p:nvPr>
        </p:nvSpPr>
        <p:spPr>
          <a:xfrm>
            <a:off x="6172200" y="2825749"/>
            <a:ext cx="5183188" cy="3363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B0B7F8-282C-4210-AE7D-F35228BAC803}"/>
              </a:ext>
            </a:extLst>
          </p:cNvPr>
          <p:cNvSpPr>
            <a:spLocks noGrp="1"/>
          </p:cNvSpPr>
          <p:nvPr>
            <p:ph type="dt" sz="half" idx="10"/>
          </p:nvPr>
        </p:nvSpPr>
        <p:spPr/>
        <p:txBody>
          <a:bodyPr/>
          <a:lstStyle/>
          <a:p>
            <a:fld id="{A8A9F1F3-208B-49A3-B337-9C8ACEB3E0E1}" type="datetime1">
              <a:rPr lang="en-US" smtClean="0"/>
              <a:t>7/5/2025</a:t>
            </a:fld>
            <a:endParaRPr lang="en-US"/>
          </a:p>
        </p:txBody>
      </p:sp>
      <p:sp>
        <p:nvSpPr>
          <p:cNvPr id="8" name="Footer Placeholder 7">
            <a:extLst>
              <a:ext uri="{FF2B5EF4-FFF2-40B4-BE49-F238E27FC236}">
                <a16:creationId xmlns:a16="http://schemas.microsoft.com/office/drawing/2014/main" id="{FAE343A9-1067-4DCF-BACC-1F7F380502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F84E471-04DB-4DB5-8CC5-16B3FC88509D}"/>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667969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D87C0-272E-4E50-A316-78079B2B923E}"/>
              </a:ext>
            </a:extLst>
          </p:cNvPr>
          <p:cNvSpPr>
            <a:spLocks noGrp="1"/>
          </p:cNvSpPr>
          <p:nvPr>
            <p:ph type="title"/>
          </p:nvPr>
        </p:nvSpPr>
        <p:spPr>
          <a:xfrm>
            <a:off x="777240" y="365125"/>
            <a:ext cx="10659110" cy="1325563"/>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F906C1C9-1F69-432A-858C-D828B56E1659}"/>
              </a:ext>
            </a:extLst>
          </p:cNvPr>
          <p:cNvSpPr>
            <a:spLocks noGrp="1"/>
          </p:cNvSpPr>
          <p:nvPr>
            <p:ph type="dt" sz="half" idx="10"/>
          </p:nvPr>
        </p:nvSpPr>
        <p:spPr/>
        <p:txBody>
          <a:bodyPr/>
          <a:lstStyle/>
          <a:p>
            <a:fld id="{27AF6CA6-7293-4AA2-A0E0-A3BF4416E786}" type="datetime1">
              <a:rPr lang="en-US" smtClean="0"/>
              <a:t>7/5/2025</a:t>
            </a:fld>
            <a:endParaRPr lang="en-US"/>
          </a:p>
        </p:txBody>
      </p:sp>
      <p:sp>
        <p:nvSpPr>
          <p:cNvPr id="4" name="Footer Placeholder 3">
            <a:extLst>
              <a:ext uri="{FF2B5EF4-FFF2-40B4-BE49-F238E27FC236}">
                <a16:creationId xmlns:a16="http://schemas.microsoft.com/office/drawing/2014/main" id="{BD6D9A1B-D149-4B97-B161-3D7C9ADBCF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B3722F-8C88-4E54-8CD6-12D31A05F813}"/>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2202168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E1B4EE-6DFC-45F3-9174-D913EB57CB9D}"/>
              </a:ext>
            </a:extLst>
          </p:cNvPr>
          <p:cNvSpPr>
            <a:spLocks noGrp="1"/>
          </p:cNvSpPr>
          <p:nvPr>
            <p:ph type="dt" sz="half" idx="10"/>
          </p:nvPr>
        </p:nvSpPr>
        <p:spPr/>
        <p:txBody>
          <a:bodyPr/>
          <a:lstStyle/>
          <a:p>
            <a:fld id="{98D87016-7BCD-46FB-8EE3-AB6C369108B4}" type="datetime1">
              <a:rPr lang="en-US" smtClean="0"/>
              <a:t>7/5/2025</a:t>
            </a:fld>
            <a:endParaRPr lang="en-US"/>
          </a:p>
        </p:txBody>
      </p:sp>
      <p:sp>
        <p:nvSpPr>
          <p:cNvPr id="3" name="Footer Placeholder 2">
            <a:extLst>
              <a:ext uri="{FF2B5EF4-FFF2-40B4-BE49-F238E27FC236}">
                <a16:creationId xmlns:a16="http://schemas.microsoft.com/office/drawing/2014/main" id="{0BF7F7DC-6DDE-4337-AD27-BBE7D54224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C58EA9-3AC4-421E-B133-1FA7757DF8BA}"/>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4030768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035BB-74CC-43E9-B71F-A5C05D17EB78}"/>
              </a:ext>
            </a:extLst>
          </p:cNvPr>
          <p:cNvSpPr>
            <a:spLocks noGrp="1"/>
          </p:cNvSpPr>
          <p:nvPr>
            <p:ph type="title"/>
          </p:nvPr>
        </p:nvSpPr>
        <p:spPr>
          <a:xfrm>
            <a:off x="777240" y="457200"/>
            <a:ext cx="3994785" cy="2501900"/>
          </a:xfrm>
        </p:spPr>
        <p:txBody>
          <a:bodyPr anchor="b">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CAADC9E-7845-4DB1-87E3-6FBFB2B03B8A}"/>
              </a:ext>
            </a:extLst>
          </p:cNvPr>
          <p:cNvSpPr>
            <a:spLocks noGrp="1"/>
          </p:cNvSpPr>
          <p:nvPr>
            <p:ph idx="1"/>
          </p:nvPr>
        </p:nvSpPr>
        <p:spPr>
          <a:xfrm>
            <a:off x="5183188" y="457201"/>
            <a:ext cx="6172200" cy="540385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75C925A8-2A07-43B9-B549-061F3684986B}"/>
              </a:ext>
            </a:extLst>
          </p:cNvPr>
          <p:cNvSpPr>
            <a:spLocks noGrp="1"/>
          </p:cNvSpPr>
          <p:nvPr>
            <p:ph type="body" sz="half" idx="2"/>
          </p:nvPr>
        </p:nvSpPr>
        <p:spPr>
          <a:xfrm>
            <a:off x="777240" y="3092450"/>
            <a:ext cx="3994785" cy="277653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1A9037-0564-43A1-8156-1D9932E1F85F}"/>
              </a:ext>
            </a:extLst>
          </p:cNvPr>
          <p:cNvSpPr>
            <a:spLocks noGrp="1"/>
          </p:cNvSpPr>
          <p:nvPr>
            <p:ph type="dt" sz="half" idx="10"/>
          </p:nvPr>
        </p:nvSpPr>
        <p:spPr/>
        <p:txBody>
          <a:bodyPr/>
          <a:lstStyle/>
          <a:p>
            <a:fld id="{A1547011-1FFC-4EF8-9A2E-53B4AD2ADBD4}" type="datetime1">
              <a:rPr lang="en-US" smtClean="0"/>
              <a:t>7/5/2025</a:t>
            </a:fld>
            <a:endParaRPr lang="en-US"/>
          </a:p>
        </p:txBody>
      </p:sp>
      <p:sp>
        <p:nvSpPr>
          <p:cNvPr id="6" name="Footer Placeholder 5">
            <a:extLst>
              <a:ext uri="{FF2B5EF4-FFF2-40B4-BE49-F238E27FC236}">
                <a16:creationId xmlns:a16="http://schemas.microsoft.com/office/drawing/2014/main" id="{CBFF0D40-D0E1-49C9-BE47-91BBC50AB2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D129BD-890D-412E-9805-D29F4A0D3622}"/>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41307576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8ADB4-BA7B-42C2-9C6C-58B2763F8617}"/>
              </a:ext>
            </a:extLst>
          </p:cNvPr>
          <p:cNvSpPr>
            <a:spLocks noGrp="1"/>
          </p:cNvSpPr>
          <p:nvPr>
            <p:ph type="title"/>
          </p:nvPr>
        </p:nvSpPr>
        <p:spPr>
          <a:xfrm>
            <a:off x="777240" y="457200"/>
            <a:ext cx="3994785" cy="2505456"/>
          </a:xfrm>
        </p:spPr>
        <p:txBody>
          <a:bodyPr anchor="b"/>
          <a:lstStyle>
            <a:lvl1pPr>
              <a:defRPr sz="4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E9519B58-B546-4E6B-BE00-3D1D64DA8699}"/>
              </a:ext>
            </a:extLst>
          </p:cNvPr>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FAA0AB8-41A9-4548-9B83-3EFF79A00793}"/>
              </a:ext>
            </a:extLst>
          </p:cNvPr>
          <p:cNvSpPr>
            <a:spLocks noGrp="1"/>
          </p:cNvSpPr>
          <p:nvPr>
            <p:ph type="body" sz="half" idx="2"/>
          </p:nvPr>
        </p:nvSpPr>
        <p:spPr>
          <a:xfrm>
            <a:off x="777240" y="3081275"/>
            <a:ext cx="3994785" cy="27797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BB33ED-A015-4992-A004-33D41CFFADA1}"/>
              </a:ext>
            </a:extLst>
          </p:cNvPr>
          <p:cNvSpPr>
            <a:spLocks noGrp="1"/>
          </p:cNvSpPr>
          <p:nvPr>
            <p:ph type="dt" sz="half" idx="10"/>
          </p:nvPr>
        </p:nvSpPr>
        <p:spPr/>
        <p:txBody>
          <a:bodyPr/>
          <a:lstStyle/>
          <a:p>
            <a:fld id="{9562EB47-45B4-4EF5-A743-B4885DD2F060}" type="datetime1">
              <a:rPr lang="en-US" smtClean="0"/>
              <a:t>7/5/2025</a:t>
            </a:fld>
            <a:endParaRPr lang="en-US"/>
          </a:p>
        </p:txBody>
      </p:sp>
      <p:sp>
        <p:nvSpPr>
          <p:cNvPr id="6" name="Footer Placeholder 5">
            <a:extLst>
              <a:ext uri="{FF2B5EF4-FFF2-40B4-BE49-F238E27FC236}">
                <a16:creationId xmlns:a16="http://schemas.microsoft.com/office/drawing/2014/main" id="{D3C29CDA-E85F-47D1-83B7-02A50DEBFD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49625F-5352-4136-8AC4-F8899D00A1A9}"/>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6311383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99B5B3C5-A599-465B-B2B9-866E8B2087CE}"/>
              </a:ext>
            </a:extLst>
          </p:cNvPr>
          <p:cNvSpPr/>
          <p:nvPr/>
        </p:nvSpPr>
        <p:spPr>
          <a:xfrm>
            <a:off x="-1" y="-1"/>
            <a:ext cx="12192001"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25C84982-7DD0-43B1-8A2D-BFA4DF1B4E60}"/>
              </a:ext>
            </a:extLst>
          </p:cNvPr>
          <p:cNvSpPr/>
          <p:nvPr/>
        </p:nvSpPr>
        <p:spPr>
          <a:xfrm>
            <a:off x="-1" y="-1"/>
            <a:ext cx="12192001"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grpSp>
        <p:nvGrpSpPr>
          <p:cNvPr id="8" name="Decorative Circles">
            <a:extLst>
              <a:ext uri="{FF2B5EF4-FFF2-40B4-BE49-F238E27FC236}">
                <a16:creationId xmlns:a16="http://schemas.microsoft.com/office/drawing/2014/main" id="{1D912E1C-3BBA-42F0-A3EE-FEC382E7230A}"/>
              </a:ext>
            </a:extLst>
          </p:cNvPr>
          <p:cNvGrpSpPr/>
          <p:nvPr/>
        </p:nvGrpSpPr>
        <p:grpSpPr>
          <a:xfrm>
            <a:off x="-1" y="-1"/>
            <a:ext cx="12192001" cy="6858001"/>
            <a:chOff x="-1" y="-1"/>
            <a:chExt cx="12192001" cy="6858001"/>
          </a:xfrm>
        </p:grpSpPr>
        <p:sp>
          <p:nvSpPr>
            <p:cNvPr id="21" name="Oval 20">
              <a:extLst>
                <a:ext uri="{FF2B5EF4-FFF2-40B4-BE49-F238E27FC236}">
                  <a16:creationId xmlns:a16="http://schemas.microsoft.com/office/drawing/2014/main" id="{2FEEAC76-E273-46A8-8F8E-CE59860FE70D}"/>
                </a:ext>
              </a:extLst>
            </p:cNvPr>
            <p:cNvSpPr/>
            <p:nvPr/>
          </p:nvSpPr>
          <p:spPr>
            <a:xfrm>
              <a:off x="209098" y="727602"/>
              <a:ext cx="172408" cy="172408"/>
            </a:xfrm>
            <a:prstGeom prst="ellipse">
              <a:avLst/>
            </a:prstGeom>
            <a:solidFill>
              <a:schemeClr val="accent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6594A0E-9400-45AD-A431-1DA1C0B28966}"/>
                </a:ext>
              </a:extLst>
            </p:cNvPr>
            <p:cNvSpPr/>
            <p:nvPr/>
          </p:nvSpPr>
          <p:spPr>
            <a:xfrm>
              <a:off x="949947" y="136523"/>
              <a:ext cx="113367" cy="113367"/>
            </a:xfrm>
            <a:prstGeom prst="ellipse">
              <a:avLst/>
            </a:prstGeom>
            <a:solidFill>
              <a:srgbClr val="F39E2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20916D6C-D32F-42B6-8512-CD5EDB8F2B9B}"/>
                </a:ext>
              </a:extLst>
            </p:cNvPr>
            <p:cNvSpPr/>
            <p:nvPr/>
          </p:nvSpPr>
          <p:spPr>
            <a:xfrm>
              <a:off x="11575290" y="5859047"/>
              <a:ext cx="305780" cy="305780"/>
            </a:xfrm>
            <a:prstGeom prst="ellipse">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834846D-59C6-40F4-907C-F1A4689B58F1}"/>
                </a:ext>
              </a:extLst>
            </p:cNvPr>
            <p:cNvSpPr/>
            <p:nvPr/>
          </p:nvSpPr>
          <p:spPr>
            <a:xfrm>
              <a:off x="95730" y="1133938"/>
              <a:ext cx="226735" cy="226735"/>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5A257CDF-2E36-4DC7-8EE4-5CD8F8ECAC87}"/>
                </a:ext>
              </a:extLst>
            </p:cNvPr>
            <p:cNvSpPr/>
            <p:nvPr/>
          </p:nvSpPr>
          <p:spPr>
            <a:xfrm>
              <a:off x="11536830" y="554419"/>
              <a:ext cx="382700" cy="382700"/>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a:extLst>
                <a:ext uri="{FF2B5EF4-FFF2-40B4-BE49-F238E27FC236}">
                  <a16:creationId xmlns:a16="http://schemas.microsoft.com/office/drawing/2014/main" id="{D5B26E0E-A115-4AE2-82D8-76BB93CC494F}"/>
                </a:ext>
              </a:extLst>
            </p:cNvPr>
            <p:cNvSpPr/>
            <p:nvPr/>
          </p:nvSpPr>
          <p:spPr>
            <a:xfrm>
              <a:off x="11224303" y="299808"/>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755058DB-7E01-4E95-BF59-983AA1BBB38E}"/>
                </a:ext>
              </a:extLst>
            </p:cNvPr>
            <p:cNvSpPr/>
            <p:nvPr/>
          </p:nvSpPr>
          <p:spPr>
            <a:xfrm>
              <a:off x="11629630" y="5482355"/>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A810F7E2-23F3-44D6-B09E-71E556536052}"/>
                </a:ext>
              </a:extLst>
            </p:cNvPr>
            <p:cNvSpPr/>
            <p:nvPr/>
          </p:nvSpPr>
          <p:spPr>
            <a:xfrm>
              <a:off x="10415328" y="6124958"/>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59D5C391-E1DB-410A-A78C-ED3BBDFF0758}"/>
                </a:ext>
              </a:extLst>
            </p:cNvPr>
            <p:cNvSpPr/>
            <p:nvPr/>
          </p:nvSpPr>
          <p:spPr>
            <a:xfrm>
              <a:off x="10120382" y="6255986"/>
              <a:ext cx="305780" cy="30578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77C4944D-9373-4283-BCAA-927A0316659E}"/>
                </a:ext>
              </a:extLst>
            </p:cNvPr>
            <p:cNvSpPr/>
            <p:nvPr/>
          </p:nvSpPr>
          <p:spPr>
            <a:xfrm>
              <a:off x="9934343" y="6204350"/>
              <a:ext cx="113367" cy="113367"/>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53">
              <a:extLst>
                <a:ext uri="{FF2B5EF4-FFF2-40B4-BE49-F238E27FC236}">
                  <a16:creationId xmlns:a16="http://schemas.microsoft.com/office/drawing/2014/main" id="{6804C521-2D9F-4CE4-AFD3-D4F1551FEC6A}"/>
                </a:ext>
              </a:extLst>
            </p:cNvPr>
            <p:cNvSpPr/>
            <p:nvPr/>
          </p:nvSpPr>
          <p:spPr>
            <a:xfrm>
              <a:off x="11642244" y="6317718"/>
              <a:ext cx="549756" cy="540282"/>
            </a:xfrm>
            <a:custGeom>
              <a:avLst/>
              <a:gdLst>
                <a:gd name="connsiteX0" fmla="*/ 1224540 w 2115556"/>
                <a:gd name="connsiteY0" fmla="*/ 0 h 2079100"/>
                <a:gd name="connsiteX1" fmla="*/ 2090421 w 2115556"/>
                <a:gd name="connsiteY1" fmla="*/ 358660 h 2079100"/>
                <a:gd name="connsiteX2" fmla="*/ 2115556 w 2115556"/>
                <a:gd name="connsiteY2" fmla="*/ 386315 h 2079100"/>
                <a:gd name="connsiteX3" fmla="*/ 2115556 w 2115556"/>
                <a:gd name="connsiteY3" fmla="*/ 2062765 h 2079100"/>
                <a:gd name="connsiteX4" fmla="*/ 2100710 w 2115556"/>
                <a:gd name="connsiteY4" fmla="*/ 2079100 h 2079100"/>
                <a:gd name="connsiteX5" fmla="*/ 348370 w 2115556"/>
                <a:gd name="connsiteY5" fmla="*/ 2079100 h 2079100"/>
                <a:gd name="connsiteX6" fmla="*/ 279625 w 2115556"/>
                <a:gd name="connsiteY6" fmla="*/ 2003461 h 2079100"/>
                <a:gd name="connsiteX7" fmla="*/ 0 w 2115556"/>
                <a:gd name="connsiteY7" fmla="*/ 1224540 h 2079100"/>
                <a:gd name="connsiteX8" fmla="*/ 1224540 w 2115556"/>
                <a:gd name="connsiteY8" fmla="*/ 0 h 207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556" h="2079100">
                  <a:moveTo>
                    <a:pt x="1224540" y="0"/>
                  </a:moveTo>
                  <a:cubicBezTo>
                    <a:pt x="1562687" y="0"/>
                    <a:pt x="1868823" y="137062"/>
                    <a:pt x="2090421" y="358660"/>
                  </a:cubicBezTo>
                  <a:lnTo>
                    <a:pt x="2115556" y="386315"/>
                  </a:lnTo>
                  <a:lnTo>
                    <a:pt x="2115556" y="2062765"/>
                  </a:lnTo>
                  <a:lnTo>
                    <a:pt x="2100710" y="2079100"/>
                  </a:lnTo>
                  <a:lnTo>
                    <a:pt x="348370" y="2079100"/>
                  </a:lnTo>
                  <a:lnTo>
                    <a:pt x="279625" y="2003461"/>
                  </a:lnTo>
                  <a:cubicBezTo>
                    <a:pt x="104938" y="1791789"/>
                    <a:pt x="0" y="1520419"/>
                    <a:pt x="0" y="1224540"/>
                  </a:cubicBezTo>
                  <a:cubicBezTo>
                    <a:pt x="0" y="548245"/>
                    <a:pt x="548245" y="0"/>
                    <a:pt x="1224540"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56" name="Freeform: Shape 55">
              <a:extLst>
                <a:ext uri="{FF2B5EF4-FFF2-40B4-BE49-F238E27FC236}">
                  <a16:creationId xmlns:a16="http://schemas.microsoft.com/office/drawing/2014/main" id="{755AC65C-13EF-4182-AA3C-62BE165CC033}"/>
                </a:ext>
              </a:extLst>
            </p:cNvPr>
            <p:cNvSpPr/>
            <p:nvPr/>
          </p:nvSpPr>
          <p:spPr>
            <a:xfrm>
              <a:off x="-1" y="-1"/>
              <a:ext cx="510196" cy="538336"/>
            </a:xfrm>
            <a:custGeom>
              <a:avLst/>
              <a:gdLst>
                <a:gd name="connsiteX0" fmla="*/ 0 w 510196"/>
                <a:gd name="connsiteY0" fmla="*/ 0 h 538336"/>
                <a:gd name="connsiteX1" fmla="*/ 459276 w 510196"/>
                <a:gd name="connsiteY1" fmla="*/ 0 h 538336"/>
                <a:gd name="connsiteX2" fmla="*/ 482126 w 510196"/>
                <a:gd name="connsiteY2" fmla="*/ 42098 h 538336"/>
                <a:gd name="connsiteX3" fmla="*/ 510196 w 510196"/>
                <a:gd name="connsiteY3" fmla="*/ 181136 h 538336"/>
                <a:gd name="connsiteX4" fmla="*/ 152996 w 510196"/>
                <a:gd name="connsiteY4" fmla="*/ 538336 h 538336"/>
                <a:gd name="connsiteX5" fmla="*/ 13958 w 510196"/>
                <a:gd name="connsiteY5" fmla="*/ 510266 h 538336"/>
                <a:gd name="connsiteX6" fmla="*/ 0 w 510196"/>
                <a:gd name="connsiteY6" fmla="*/ 502690 h 53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196" h="538336">
                  <a:moveTo>
                    <a:pt x="0" y="0"/>
                  </a:moveTo>
                  <a:lnTo>
                    <a:pt x="459276" y="0"/>
                  </a:lnTo>
                  <a:lnTo>
                    <a:pt x="482126" y="42098"/>
                  </a:lnTo>
                  <a:cubicBezTo>
                    <a:pt x="500201" y="84833"/>
                    <a:pt x="510196" y="131817"/>
                    <a:pt x="510196" y="181136"/>
                  </a:cubicBezTo>
                  <a:cubicBezTo>
                    <a:pt x="510196" y="378412"/>
                    <a:pt x="350272" y="538336"/>
                    <a:pt x="152996" y="538336"/>
                  </a:cubicBezTo>
                  <a:cubicBezTo>
                    <a:pt x="103677" y="538336"/>
                    <a:pt x="56693" y="528341"/>
                    <a:pt x="13958" y="510266"/>
                  </a:cubicBezTo>
                  <a:lnTo>
                    <a:pt x="0" y="50269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58" name="Freeform: Shape 57">
              <a:extLst>
                <a:ext uri="{FF2B5EF4-FFF2-40B4-BE49-F238E27FC236}">
                  <a16:creationId xmlns:a16="http://schemas.microsoft.com/office/drawing/2014/main" id="{E40DA8D2-FA4B-4282-9D44-48C27B63A153}"/>
                </a:ext>
              </a:extLst>
            </p:cNvPr>
            <p:cNvSpPr/>
            <p:nvPr/>
          </p:nvSpPr>
          <p:spPr>
            <a:xfrm>
              <a:off x="10528695" y="1"/>
              <a:ext cx="554074" cy="282754"/>
            </a:xfrm>
            <a:custGeom>
              <a:avLst/>
              <a:gdLst>
                <a:gd name="connsiteX0" fmla="*/ 644 w 309162"/>
                <a:gd name="connsiteY0" fmla="*/ 0 h 157771"/>
                <a:gd name="connsiteX1" fmla="*/ 308518 w 309162"/>
                <a:gd name="connsiteY1" fmla="*/ 0 h 157771"/>
                <a:gd name="connsiteX2" fmla="*/ 309162 w 309162"/>
                <a:gd name="connsiteY2" fmla="*/ 3190 h 157771"/>
                <a:gd name="connsiteX3" fmla="*/ 154581 w 309162"/>
                <a:gd name="connsiteY3" fmla="*/ 157771 h 157771"/>
                <a:gd name="connsiteX4" fmla="*/ 0 w 309162"/>
                <a:gd name="connsiteY4" fmla="*/ 3190 h 157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162" h="157771">
                  <a:moveTo>
                    <a:pt x="644" y="0"/>
                  </a:moveTo>
                  <a:lnTo>
                    <a:pt x="308518" y="0"/>
                  </a:lnTo>
                  <a:lnTo>
                    <a:pt x="309162" y="3190"/>
                  </a:lnTo>
                  <a:cubicBezTo>
                    <a:pt x="309162" y="88563"/>
                    <a:pt x="239954" y="157771"/>
                    <a:pt x="154581" y="157771"/>
                  </a:cubicBezTo>
                  <a:cubicBezTo>
                    <a:pt x="69208" y="157771"/>
                    <a:pt x="0" y="88563"/>
                    <a:pt x="0" y="319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10" name="Oval 9">
              <a:extLst>
                <a:ext uri="{FF2B5EF4-FFF2-40B4-BE49-F238E27FC236}">
                  <a16:creationId xmlns:a16="http://schemas.microsoft.com/office/drawing/2014/main" id="{99065014-CB18-414D-A527-31ECC45700AB}"/>
                </a:ext>
              </a:extLst>
            </p:cNvPr>
            <p:cNvSpPr/>
            <p:nvPr/>
          </p:nvSpPr>
          <p:spPr>
            <a:xfrm>
              <a:off x="504140" y="1132500"/>
              <a:ext cx="84680" cy="8468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1" name="Freeform: Shape 60">
              <a:extLst>
                <a:ext uri="{FF2B5EF4-FFF2-40B4-BE49-F238E27FC236}">
                  <a16:creationId xmlns:a16="http://schemas.microsoft.com/office/drawing/2014/main" id="{8F39E27A-56C1-4328-8DF1-2DA147C78483}"/>
                </a:ext>
              </a:extLst>
            </p:cNvPr>
            <p:cNvSpPr/>
            <p:nvPr/>
          </p:nvSpPr>
          <p:spPr>
            <a:xfrm>
              <a:off x="12051348" y="5576515"/>
              <a:ext cx="137603" cy="210490"/>
            </a:xfrm>
            <a:custGeom>
              <a:avLst/>
              <a:gdLst>
                <a:gd name="connsiteX0" fmla="*/ 105245 w 137603"/>
                <a:gd name="connsiteY0" fmla="*/ 0 h 210490"/>
                <a:gd name="connsiteX1" fmla="*/ 137603 w 137603"/>
                <a:gd name="connsiteY1" fmla="*/ 6533 h 210490"/>
                <a:gd name="connsiteX2" fmla="*/ 137603 w 137603"/>
                <a:gd name="connsiteY2" fmla="*/ 203957 h 210490"/>
                <a:gd name="connsiteX3" fmla="*/ 105245 w 137603"/>
                <a:gd name="connsiteY3" fmla="*/ 210490 h 210490"/>
                <a:gd name="connsiteX4" fmla="*/ 0 w 137603"/>
                <a:gd name="connsiteY4" fmla="*/ 105245 h 210490"/>
                <a:gd name="connsiteX5" fmla="*/ 105245 w 137603"/>
                <a:gd name="connsiteY5" fmla="*/ 0 h 21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03" h="210490">
                  <a:moveTo>
                    <a:pt x="105245" y="0"/>
                  </a:moveTo>
                  <a:lnTo>
                    <a:pt x="137603" y="6533"/>
                  </a:lnTo>
                  <a:lnTo>
                    <a:pt x="137603" y="203957"/>
                  </a:lnTo>
                  <a:lnTo>
                    <a:pt x="105245" y="210490"/>
                  </a:lnTo>
                  <a:cubicBezTo>
                    <a:pt x="47120" y="210490"/>
                    <a:pt x="0" y="163370"/>
                    <a:pt x="0" y="105245"/>
                  </a:cubicBezTo>
                  <a:cubicBezTo>
                    <a:pt x="0" y="47120"/>
                    <a:pt x="47120" y="0"/>
                    <a:pt x="105245" y="0"/>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grpSp>
      <p:sp>
        <p:nvSpPr>
          <p:cNvPr id="4" name="Date Placeholder 3">
            <a:extLst>
              <a:ext uri="{FF2B5EF4-FFF2-40B4-BE49-F238E27FC236}">
                <a16:creationId xmlns:a16="http://schemas.microsoft.com/office/drawing/2014/main" id="{442C5EC6-E331-4312-AC12-56D55F7D2B15}"/>
              </a:ext>
            </a:extLst>
          </p:cNvPr>
          <p:cNvSpPr>
            <a:spLocks noGrp="1"/>
          </p:cNvSpPr>
          <p:nvPr>
            <p:ph type="dt" sz="half" idx="2"/>
          </p:nvPr>
        </p:nvSpPr>
        <p:spPr>
          <a:xfrm>
            <a:off x="777240" y="6488268"/>
            <a:ext cx="2743200" cy="233209"/>
          </a:xfrm>
          <a:prstGeom prst="rect">
            <a:avLst/>
          </a:prstGeom>
        </p:spPr>
        <p:txBody>
          <a:bodyPr vert="horz" lIns="91440" tIns="45720" rIns="91440" bIns="45720" rtlCol="0" anchor="ctr"/>
          <a:lstStyle>
            <a:lvl1pPr algn="l">
              <a:defRPr sz="1000">
                <a:solidFill>
                  <a:schemeClr val="tx1">
                    <a:tint val="75000"/>
                  </a:schemeClr>
                </a:solidFill>
              </a:defRPr>
            </a:lvl1pPr>
          </a:lstStyle>
          <a:p>
            <a:fld id="{4A8D24A4-5FEC-4062-8995-EB21925B3B40}" type="datetime1">
              <a:rPr lang="en-US" smtClean="0"/>
              <a:t>7/5/2025</a:t>
            </a:fld>
            <a:endParaRPr lang="en-US" sz="1000" dirty="0"/>
          </a:p>
        </p:txBody>
      </p:sp>
      <p:sp>
        <p:nvSpPr>
          <p:cNvPr id="5" name="Footer Placeholder 4">
            <a:extLst>
              <a:ext uri="{FF2B5EF4-FFF2-40B4-BE49-F238E27FC236}">
                <a16:creationId xmlns:a16="http://schemas.microsoft.com/office/drawing/2014/main" id="{3337FC5D-92B2-4B4D-8111-6EDEF280692A}"/>
              </a:ext>
            </a:extLst>
          </p:cNvPr>
          <p:cNvSpPr>
            <a:spLocks noGrp="1"/>
          </p:cNvSpPr>
          <p:nvPr>
            <p:ph type="ftr" sz="quarter" idx="3"/>
          </p:nvPr>
        </p:nvSpPr>
        <p:spPr>
          <a:xfrm>
            <a:off x="4038600" y="6488268"/>
            <a:ext cx="4114800" cy="233209"/>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sz="1000"/>
          </a:p>
        </p:txBody>
      </p:sp>
      <p:sp>
        <p:nvSpPr>
          <p:cNvPr id="6" name="Slide Number Placeholder 5">
            <a:extLst>
              <a:ext uri="{FF2B5EF4-FFF2-40B4-BE49-F238E27FC236}">
                <a16:creationId xmlns:a16="http://schemas.microsoft.com/office/drawing/2014/main" id="{723A104D-C777-4A6E-8A43-F94028E5E311}"/>
              </a:ext>
            </a:extLst>
          </p:cNvPr>
          <p:cNvSpPr>
            <a:spLocks noGrp="1"/>
          </p:cNvSpPr>
          <p:nvPr>
            <p:ph type="sldNum" sz="quarter" idx="4"/>
          </p:nvPr>
        </p:nvSpPr>
        <p:spPr>
          <a:xfrm>
            <a:off x="8693150" y="6488268"/>
            <a:ext cx="2743200" cy="233209"/>
          </a:xfrm>
          <a:prstGeom prst="rect">
            <a:avLst/>
          </a:prstGeom>
        </p:spPr>
        <p:txBody>
          <a:bodyPr vert="horz" lIns="91440" tIns="45720" rIns="91440" bIns="45720" rtlCol="0" anchor="ctr"/>
          <a:lstStyle>
            <a:lvl1pPr algn="r">
              <a:defRPr sz="1000">
                <a:solidFill>
                  <a:schemeClr val="tx1">
                    <a:tint val="75000"/>
                  </a:schemeClr>
                </a:solidFill>
              </a:defRPr>
            </a:lvl1pPr>
          </a:lstStyle>
          <a:p>
            <a:fld id="{35747434-7036-48DB-A148-6B3D8EE75CDA}" type="slidenum">
              <a:rPr lang="en-US" smtClean="0"/>
              <a:pPr/>
              <a:t>‹#›</a:t>
            </a:fld>
            <a:endParaRPr lang="en-US" sz="1000" dirty="0"/>
          </a:p>
        </p:txBody>
      </p:sp>
      <p:sp>
        <p:nvSpPr>
          <p:cNvPr id="2" name="Title Placeholder 1">
            <a:extLst>
              <a:ext uri="{FF2B5EF4-FFF2-40B4-BE49-F238E27FC236}">
                <a16:creationId xmlns:a16="http://schemas.microsoft.com/office/drawing/2014/main" id="{12D3A74F-6169-4D30-A245-B46D738BEA81}"/>
              </a:ext>
            </a:extLst>
          </p:cNvPr>
          <p:cNvSpPr>
            <a:spLocks noGrp="1"/>
          </p:cNvSpPr>
          <p:nvPr>
            <p:ph type="title"/>
          </p:nvPr>
        </p:nvSpPr>
        <p:spPr>
          <a:xfrm>
            <a:off x="777240" y="365125"/>
            <a:ext cx="1065911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3877E64-7A05-44DA-81FA-6EF4806BBF0E}"/>
              </a:ext>
            </a:extLst>
          </p:cNvPr>
          <p:cNvSpPr>
            <a:spLocks noGrp="1"/>
          </p:cNvSpPr>
          <p:nvPr>
            <p:ph type="body" idx="1"/>
          </p:nvPr>
        </p:nvSpPr>
        <p:spPr>
          <a:xfrm>
            <a:off x="777240" y="1825625"/>
            <a:ext cx="1065911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07571010"/>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03" r:id="rId6"/>
    <p:sldLayoutId id="2147483699" r:id="rId7"/>
    <p:sldLayoutId id="2147483700" r:id="rId8"/>
    <p:sldLayoutId id="2147483701" r:id="rId9"/>
    <p:sldLayoutId id="2147483702" r:id="rId10"/>
    <p:sldLayoutId id="2147483704" r:id="rId11"/>
  </p:sldLayoutIdLst>
  <p:hf sldNum="0" hdr="0" ftr="0" dt="0"/>
  <p:txStyles>
    <p:titleStyle>
      <a:lvl1pPr algn="l" defTabSz="914400" rtl="0" eaLnBrk="1" latinLnBrk="0" hangingPunct="1">
        <a:lnSpc>
          <a:spcPct val="90000"/>
        </a:lnSpc>
        <a:spcBef>
          <a:spcPct val="0"/>
        </a:spcBef>
        <a:buNone/>
        <a:defRPr sz="5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2">
            <a:lumMod val="75000"/>
            <a:lumOff val="25000"/>
          </a:schemeClr>
        </a:buClr>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8.svg"/><Relationship Id="rId7" Type="http://schemas.openxmlformats.org/officeDocument/2006/relationships/image" Target="../media/image27.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6.sv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10" Type="http://schemas.openxmlformats.org/officeDocument/2006/relationships/image" Target="../media/image32.png"/><Relationship Id="rId4" Type="http://schemas.openxmlformats.org/officeDocument/2006/relationships/image" Target="../media/image15.png"/><Relationship Id="rId9" Type="http://schemas.openxmlformats.org/officeDocument/2006/relationships/image" Target="../media/image20.svg"/></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10" Type="http://schemas.openxmlformats.org/officeDocument/2006/relationships/image" Target="../media/image33.png"/><Relationship Id="rId4" Type="http://schemas.openxmlformats.org/officeDocument/2006/relationships/image" Target="../media/image15.png"/><Relationship Id="rId9" Type="http://schemas.openxmlformats.org/officeDocument/2006/relationships/image" Target="../media/image20.svg"/></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10" Type="http://schemas.openxmlformats.org/officeDocument/2006/relationships/image" Target="../media/image35.png"/><Relationship Id="rId4" Type="http://schemas.openxmlformats.org/officeDocument/2006/relationships/image" Target="../media/image15.png"/><Relationship Id="rId9" Type="http://schemas.openxmlformats.org/officeDocument/2006/relationships/image" Target="../media/image20.sv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99B5B3C5-A599-465B-B2B9-866E8B2087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25C84982-7DD0-43B1-8A2D-BFA4DF1B4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grpSp>
        <p:nvGrpSpPr>
          <p:cNvPr id="53" name="Decorative Circles">
            <a:extLst>
              <a:ext uri="{FF2B5EF4-FFF2-40B4-BE49-F238E27FC236}">
                <a16:creationId xmlns:a16="http://schemas.microsoft.com/office/drawing/2014/main" id="{1D912E1C-3BBA-42F0-A3EE-FEC382E723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2001" cy="6858001"/>
            <a:chOff x="-1" y="-1"/>
            <a:chExt cx="12192001" cy="6858001"/>
          </a:xfrm>
        </p:grpSpPr>
        <p:sp>
          <p:nvSpPr>
            <p:cNvPr id="54" name="Oval 53">
              <a:extLst>
                <a:ext uri="{FF2B5EF4-FFF2-40B4-BE49-F238E27FC236}">
                  <a16:creationId xmlns:a16="http://schemas.microsoft.com/office/drawing/2014/main" id="{2FEEAC76-E273-46A8-8F8E-CE59860FE7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9098" y="727602"/>
              <a:ext cx="172408" cy="172408"/>
            </a:xfrm>
            <a:prstGeom prst="ellipse">
              <a:avLst/>
            </a:prstGeom>
            <a:solidFill>
              <a:schemeClr val="accent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76594A0E-9400-45AD-A431-1DA1C0B28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9947" y="136523"/>
              <a:ext cx="113367" cy="113367"/>
            </a:xfrm>
            <a:prstGeom prst="ellipse">
              <a:avLst/>
            </a:prstGeom>
            <a:solidFill>
              <a:srgbClr val="F39E2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20916D6C-D32F-42B6-8512-CD5EDB8F2B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75290" y="5859047"/>
              <a:ext cx="305780" cy="305780"/>
            </a:xfrm>
            <a:prstGeom prst="ellipse">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3834846D-59C6-40F4-907C-F1A4689B58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5730" y="1133938"/>
              <a:ext cx="226735" cy="226735"/>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5A257CDF-2E36-4DC7-8EE4-5CD8F8ECAC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36830" y="554419"/>
              <a:ext cx="382700" cy="382700"/>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Oval 58">
              <a:extLst>
                <a:ext uri="{FF2B5EF4-FFF2-40B4-BE49-F238E27FC236}">
                  <a16:creationId xmlns:a16="http://schemas.microsoft.com/office/drawing/2014/main" id="{D5B26E0E-A115-4AE2-82D8-76BB93CC4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24303" y="299808"/>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755058DB-7E01-4E95-BF59-983AA1BBB3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29630" y="5482355"/>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A810F7E2-23F3-44D6-B09E-71E5565360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15328" y="6124958"/>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59D5C391-E1DB-410A-A78C-ED3BBDFF07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20382" y="6255986"/>
              <a:ext cx="305780" cy="30578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Oval 62">
              <a:extLst>
                <a:ext uri="{FF2B5EF4-FFF2-40B4-BE49-F238E27FC236}">
                  <a16:creationId xmlns:a16="http://schemas.microsoft.com/office/drawing/2014/main" id="{77C4944D-9373-4283-BCAA-927A031665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34343" y="6204350"/>
              <a:ext cx="113367" cy="113367"/>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Shape 63">
              <a:extLst>
                <a:ext uri="{FF2B5EF4-FFF2-40B4-BE49-F238E27FC236}">
                  <a16:creationId xmlns:a16="http://schemas.microsoft.com/office/drawing/2014/main" id="{6804C521-2D9F-4CE4-AFD3-D4F1551FEC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42244" y="6317718"/>
              <a:ext cx="549756" cy="540282"/>
            </a:xfrm>
            <a:custGeom>
              <a:avLst/>
              <a:gdLst>
                <a:gd name="connsiteX0" fmla="*/ 1224540 w 2115556"/>
                <a:gd name="connsiteY0" fmla="*/ 0 h 2079100"/>
                <a:gd name="connsiteX1" fmla="*/ 2090421 w 2115556"/>
                <a:gd name="connsiteY1" fmla="*/ 358660 h 2079100"/>
                <a:gd name="connsiteX2" fmla="*/ 2115556 w 2115556"/>
                <a:gd name="connsiteY2" fmla="*/ 386315 h 2079100"/>
                <a:gd name="connsiteX3" fmla="*/ 2115556 w 2115556"/>
                <a:gd name="connsiteY3" fmla="*/ 2062765 h 2079100"/>
                <a:gd name="connsiteX4" fmla="*/ 2100710 w 2115556"/>
                <a:gd name="connsiteY4" fmla="*/ 2079100 h 2079100"/>
                <a:gd name="connsiteX5" fmla="*/ 348370 w 2115556"/>
                <a:gd name="connsiteY5" fmla="*/ 2079100 h 2079100"/>
                <a:gd name="connsiteX6" fmla="*/ 279625 w 2115556"/>
                <a:gd name="connsiteY6" fmla="*/ 2003461 h 2079100"/>
                <a:gd name="connsiteX7" fmla="*/ 0 w 2115556"/>
                <a:gd name="connsiteY7" fmla="*/ 1224540 h 2079100"/>
                <a:gd name="connsiteX8" fmla="*/ 1224540 w 2115556"/>
                <a:gd name="connsiteY8" fmla="*/ 0 h 207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556" h="2079100">
                  <a:moveTo>
                    <a:pt x="1224540" y="0"/>
                  </a:moveTo>
                  <a:cubicBezTo>
                    <a:pt x="1562687" y="0"/>
                    <a:pt x="1868823" y="137062"/>
                    <a:pt x="2090421" y="358660"/>
                  </a:cubicBezTo>
                  <a:lnTo>
                    <a:pt x="2115556" y="386315"/>
                  </a:lnTo>
                  <a:lnTo>
                    <a:pt x="2115556" y="2062765"/>
                  </a:lnTo>
                  <a:lnTo>
                    <a:pt x="2100710" y="2079100"/>
                  </a:lnTo>
                  <a:lnTo>
                    <a:pt x="348370" y="2079100"/>
                  </a:lnTo>
                  <a:lnTo>
                    <a:pt x="279625" y="2003461"/>
                  </a:lnTo>
                  <a:cubicBezTo>
                    <a:pt x="104938" y="1791789"/>
                    <a:pt x="0" y="1520419"/>
                    <a:pt x="0" y="1224540"/>
                  </a:cubicBezTo>
                  <a:cubicBezTo>
                    <a:pt x="0" y="548245"/>
                    <a:pt x="548245" y="0"/>
                    <a:pt x="1224540"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65" name="Freeform: Shape 64">
              <a:extLst>
                <a:ext uri="{FF2B5EF4-FFF2-40B4-BE49-F238E27FC236}">
                  <a16:creationId xmlns:a16="http://schemas.microsoft.com/office/drawing/2014/main" id="{755AC65C-13EF-4182-AA3C-62BE165CC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510196" cy="538336"/>
            </a:xfrm>
            <a:custGeom>
              <a:avLst/>
              <a:gdLst>
                <a:gd name="connsiteX0" fmla="*/ 0 w 510196"/>
                <a:gd name="connsiteY0" fmla="*/ 0 h 538336"/>
                <a:gd name="connsiteX1" fmla="*/ 459276 w 510196"/>
                <a:gd name="connsiteY1" fmla="*/ 0 h 538336"/>
                <a:gd name="connsiteX2" fmla="*/ 482126 w 510196"/>
                <a:gd name="connsiteY2" fmla="*/ 42098 h 538336"/>
                <a:gd name="connsiteX3" fmla="*/ 510196 w 510196"/>
                <a:gd name="connsiteY3" fmla="*/ 181136 h 538336"/>
                <a:gd name="connsiteX4" fmla="*/ 152996 w 510196"/>
                <a:gd name="connsiteY4" fmla="*/ 538336 h 538336"/>
                <a:gd name="connsiteX5" fmla="*/ 13958 w 510196"/>
                <a:gd name="connsiteY5" fmla="*/ 510266 h 538336"/>
                <a:gd name="connsiteX6" fmla="*/ 0 w 510196"/>
                <a:gd name="connsiteY6" fmla="*/ 502690 h 53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196" h="538336">
                  <a:moveTo>
                    <a:pt x="0" y="0"/>
                  </a:moveTo>
                  <a:lnTo>
                    <a:pt x="459276" y="0"/>
                  </a:lnTo>
                  <a:lnTo>
                    <a:pt x="482126" y="42098"/>
                  </a:lnTo>
                  <a:cubicBezTo>
                    <a:pt x="500201" y="84833"/>
                    <a:pt x="510196" y="131817"/>
                    <a:pt x="510196" y="181136"/>
                  </a:cubicBezTo>
                  <a:cubicBezTo>
                    <a:pt x="510196" y="378412"/>
                    <a:pt x="350272" y="538336"/>
                    <a:pt x="152996" y="538336"/>
                  </a:cubicBezTo>
                  <a:cubicBezTo>
                    <a:pt x="103677" y="538336"/>
                    <a:pt x="56693" y="528341"/>
                    <a:pt x="13958" y="510266"/>
                  </a:cubicBezTo>
                  <a:lnTo>
                    <a:pt x="0" y="50269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66" name="Freeform: Shape 65">
              <a:extLst>
                <a:ext uri="{FF2B5EF4-FFF2-40B4-BE49-F238E27FC236}">
                  <a16:creationId xmlns:a16="http://schemas.microsoft.com/office/drawing/2014/main" id="{E40DA8D2-FA4B-4282-9D44-48C27B63A1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28695" y="1"/>
              <a:ext cx="554074" cy="282754"/>
            </a:xfrm>
            <a:custGeom>
              <a:avLst/>
              <a:gdLst>
                <a:gd name="connsiteX0" fmla="*/ 644 w 309162"/>
                <a:gd name="connsiteY0" fmla="*/ 0 h 157771"/>
                <a:gd name="connsiteX1" fmla="*/ 308518 w 309162"/>
                <a:gd name="connsiteY1" fmla="*/ 0 h 157771"/>
                <a:gd name="connsiteX2" fmla="*/ 309162 w 309162"/>
                <a:gd name="connsiteY2" fmla="*/ 3190 h 157771"/>
                <a:gd name="connsiteX3" fmla="*/ 154581 w 309162"/>
                <a:gd name="connsiteY3" fmla="*/ 157771 h 157771"/>
                <a:gd name="connsiteX4" fmla="*/ 0 w 309162"/>
                <a:gd name="connsiteY4" fmla="*/ 3190 h 157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162" h="157771">
                  <a:moveTo>
                    <a:pt x="644" y="0"/>
                  </a:moveTo>
                  <a:lnTo>
                    <a:pt x="308518" y="0"/>
                  </a:lnTo>
                  <a:lnTo>
                    <a:pt x="309162" y="3190"/>
                  </a:lnTo>
                  <a:cubicBezTo>
                    <a:pt x="309162" y="88563"/>
                    <a:pt x="239954" y="157771"/>
                    <a:pt x="154581" y="157771"/>
                  </a:cubicBezTo>
                  <a:cubicBezTo>
                    <a:pt x="69208" y="157771"/>
                    <a:pt x="0" y="88563"/>
                    <a:pt x="0" y="319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67" name="Oval 66">
              <a:extLst>
                <a:ext uri="{FF2B5EF4-FFF2-40B4-BE49-F238E27FC236}">
                  <a16:creationId xmlns:a16="http://schemas.microsoft.com/office/drawing/2014/main" id="{99065014-CB18-414D-A527-31ECC457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04140" y="1132500"/>
              <a:ext cx="84680" cy="8468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8" name="Freeform: Shape 67">
              <a:extLst>
                <a:ext uri="{FF2B5EF4-FFF2-40B4-BE49-F238E27FC236}">
                  <a16:creationId xmlns:a16="http://schemas.microsoft.com/office/drawing/2014/main" id="{8F39E27A-56C1-4328-8DF1-2DA147C784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51348" y="5576515"/>
              <a:ext cx="137603" cy="210490"/>
            </a:xfrm>
            <a:custGeom>
              <a:avLst/>
              <a:gdLst>
                <a:gd name="connsiteX0" fmla="*/ 105245 w 137603"/>
                <a:gd name="connsiteY0" fmla="*/ 0 h 210490"/>
                <a:gd name="connsiteX1" fmla="*/ 137603 w 137603"/>
                <a:gd name="connsiteY1" fmla="*/ 6533 h 210490"/>
                <a:gd name="connsiteX2" fmla="*/ 137603 w 137603"/>
                <a:gd name="connsiteY2" fmla="*/ 203957 h 210490"/>
                <a:gd name="connsiteX3" fmla="*/ 105245 w 137603"/>
                <a:gd name="connsiteY3" fmla="*/ 210490 h 210490"/>
                <a:gd name="connsiteX4" fmla="*/ 0 w 137603"/>
                <a:gd name="connsiteY4" fmla="*/ 105245 h 210490"/>
                <a:gd name="connsiteX5" fmla="*/ 105245 w 137603"/>
                <a:gd name="connsiteY5" fmla="*/ 0 h 21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03" h="210490">
                  <a:moveTo>
                    <a:pt x="105245" y="0"/>
                  </a:moveTo>
                  <a:lnTo>
                    <a:pt x="137603" y="6533"/>
                  </a:lnTo>
                  <a:lnTo>
                    <a:pt x="137603" y="203957"/>
                  </a:lnTo>
                  <a:lnTo>
                    <a:pt x="105245" y="210490"/>
                  </a:lnTo>
                  <a:cubicBezTo>
                    <a:pt x="47120" y="210490"/>
                    <a:pt x="0" y="163370"/>
                    <a:pt x="0" y="105245"/>
                  </a:cubicBezTo>
                  <a:cubicBezTo>
                    <a:pt x="0" y="47120"/>
                    <a:pt x="47120" y="0"/>
                    <a:pt x="105245" y="0"/>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grpSp>
      <p:sp useBgFill="1">
        <p:nvSpPr>
          <p:cNvPr id="70" name="Rectangle 69">
            <a:extLst>
              <a:ext uri="{FF2B5EF4-FFF2-40B4-BE49-F238E27FC236}">
                <a16:creationId xmlns:a16="http://schemas.microsoft.com/office/drawing/2014/main" id="{B7818AA9-82F7-46F6-8A83-1A6258163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network of lines and dots background">
            <a:extLst>
              <a:ext uri="{FF2B5EF4-FFF2-40B4-BE49-F238E27FC236}">
                <a16:creationId xmlns:a16="http://schemas.microsoft.com/office/drawing/2014/main" id="{B79C227C-9DCC-4190-A0D2-BC6D632EFC02}"/>
              </a:ext>
            </a:extLst>
          </p:cNvPr>
          <p:cNvPicPr>
            <a:picLocks noChangeAspect="1"/>
          </p:cNvPicPr>
          <p:nvPr/>
        </p:nvPicPr>
        <p:blipFill rotWithShape="1">
          <a:blip r:embed="rId2">
            <a:alphaModFix/>
          </a:blip>
          <a:srcRect t="9141" b="15859"/>
          <a:stretch/>
        </p:blipFill>
        <p:spPr>
          <a:xfrm>
            <a:off x="-1" y="10"/>
            <a:ext cx="12192001" cy="6857990"/>
          </a:xfrm>
          <a:prstGeom prst="rect">
            <a:avLst/>
          </a:prstGeom>
        </p:spPr>
      </p:pic>
      <p:grpSp>
        <p:nvGrpSpPr>
          <p:cNvPr id="72" name="Group 71">
            <a:extLst>
              <a:ext uri="{FF2B5EF4-FFF2-40B4-BE49-F238E27FC236}">
                <a16:creationId xmlns:a16="http://schemas.microsoft.com/office/drawing/2014/main" id="{FCEBDFAC-E3E5-4883-8BE7-B43474AE3B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0450" y="236341"/>
            <a:ext cx="11410891" cy="5901949"/>
            <a:chOff x="310450" y="236341"/>
            <a:chExt cx="11410891" cy="5901949"/>
          </a:xfrm>
        </p:grpSpPr>
        <p:sp>
          <p:nvSpPr>
            <p:cNvPr id="73" name="Oval 72">
              <a:extLst>
                <a:ext uri="{FF2B5EF4-FFF2-40B4-BE49-F238E27FC236}">
                  <a16:creationId xmlns:a16="http://schemas.microsoft.com/office/drawing/2014/main" id="{526A544A-3C76-4502-A741-F4DB0E2CD2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5328" y="1050301"/>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017B8593-D171-47B5-8D1A-E34E7B138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0450" y="1144461"/>
              <a:ext cx="226735" cy="226735"/>
            </a:xfrm>
            <a:prstGeom prst="ellipse">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1FEF60D4-64F6-450F-B86D-383EEA1C84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88374" y="386135"/>
              <a:ext cx="466441" cy="466441"/>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A97D4A7C-B520-46CB-9A94-711F53997B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065714" y="236341"/>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2B7B976F-E84B-4936-90D7-C8298A5E7B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37185" y="538093"/>
              <a:ext cx="466441" cy="4664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DC91FFEC-59DF-4D22-A925-F51520769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98320" y="5269378"/>
              <a:ext cx="223021" cy="22302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58931E95-0847-47E4-8AEC-312312A032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79878" y="5832510"/>
              <a:ext cx="305780" cy="30578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3C094915-EF93-49A0-9B90-C44FB9B500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86119" y="5492399"/>
              <a:ext cx="113367" cy="1133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descr="A close up of a web&#10;&#10;Description automatically generated">
            <a:extLst>
              <a:ext uri="{FF2B5EF4-FFF2-40B4-BE49-F238E27FC236}">
                <a16:creationId xmlns:a16="http://schemas.microsoft.com/office/drawing/2014/main" id="{D94B5EE0-FA33-0609-E828-1348E5E11D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2408" y="1161419"/>
            <a:ext cx="9800872" cy="4320936"/>
          </a:xfrm>
          <a:prstGeom prst="rect">
            <a:avLst/>
          </a:prstGeom>
          <a:ln>
            <a:noFill/>
          </a:ln>
          <a:effectLst>
            <a:softEdge rad="112500"/>
          </a:effectLst>
        </p:spPr>
      </p:pic>
    </p:spTree>
    <p:extLst>
      <p:ext uri="{BB962C8B-B14F-4D97-AF65-F5344CB8AC3E}">
        <p14:creationId xmlns:p14="http://schemas.microsoft.com/office/powerpoint/2010/main" val="15533488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9B5B3C5-A599-465B-B2B9-866E8B2087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5C84982-7DD0-43B1-8A2D-BFA4DF1B4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grpSp>
        <p:nvGrpSpPr>
          <p:cNvPr id="13" name="Decorative Circles">
            <a:extLst>
              <a:ext uri="{FF2B5EF4-FFF2-40B4-BE49-F238E27FC236}">
                <a16:creationId xmlns:a16="http://schemas.microsoft.com/office/drawing/2014/main" id="{1D912E1C-3BBA-42F0-A3EE-FEC382E723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2001" cy="6858001"/>
            <a:chOff x="-1" y="-1"/>
            <a:chExt cx="12192001" cy="6858001"/>
          </a:xfrm>
        </p:grpSpPr>
        <p:sp>
          <p:nvSpPr>
            <p:cNvPr id="14" name="Oval 13">
              <a:extLst>
                <a:ext uri="{FF2B5EF4-FFF2-40B4-BE49-F238E27FC236}">
                  <a16:creationId xmlns:a16="http://schemas.microsoft.com/office/drawing/2014/main" id="{2FEEAC76-E273-46A8-8F8E-CE59860FE7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9098" y="727602"/>
              <a:ext cx="172408" cy="172408"/>
            </a:xfrm>
            <a:prstGeom prst="ellipse">
              <a:avLst/>
            </a:prstGeom>
            <a:solidFill>
              <a:schemeClr val="accent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6594A0E-9400-45AD-A431-1DA1C0B28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9947" y="136523"/>
              <a:ext cx="113367" cy="113367"/>
            </a:xfrm>
            <a:prstGeom prst="ellipse">
              <a:avLst/>
            </a:prstGeom>
            <a:solidFill>
              <a:srgbClr val="F39E2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0916D6C-D32F-42B6-8512-CD5EDB8F2B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75290" y="5859047"/>
              <a:ext cx="305780" cy="305780"/>
            </a:xfrm>
            <a:prstGeom prst="ellipse">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834846D-59C6-40F4-907C-F1A4689B58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5730" y="1133938"/>
              <a:ext cx="226735" cy="226735"/>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A257CDF-2E36-4DC7-8EE4-5CD8F8ECAC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36830" y="554419"/>
              <a:ext cx="382700" cy="382700"/>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D5B26E0E-A115-4AE2-82D8-76BB93CC4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24303" y="299808"/>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55058DB-7E01-4E95-BF59-983AA1BBB3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29630" y="5482355"/>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810F7E2-23F3-44D6-B09E-71E5565360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15328" y="6124958"/>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9D5C391-E1DB-410A-A78C-ED3BBDFF07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20382" y="6255986"/>
              <a:ext cx="305780" cy="30578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77C4944D-9373-4283-BCAA-927A031665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34343" y="6204350"/>
              <a:ext cx="113367" cy="113367"/>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6804C521-2D9F-4CE4-AFD3-D4F1551FEC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42244" y="6317718"/>
              <a:ext cx="549756" cy="540282"/>
            </a:xfrm>
            <a:custGeom>
              <a:avLst/>
              <a:gdLst>
                <a:gd name="connsiteX0" fmla="*/ 1224540 w 2115556"/>
                <a:gd name="connsiteY0" fmla="*/ 0 h 2079100"/>
                <a:gd name="connsiteX1" fmla="*/ 2090421 w 2115556"/>
                <a:gd name="connsiteY1" fmla="*/ 358660 h 2079100"/>
                <a:gd name="connsiteX2" fmla="*/ 2115556 w 2115556"/>
                <a:gd name="connsiteY2" fmla="*/ 386315 h 2079100"/>
                <a:gd name="connsiteX3" fmla="*/ 2115556 w 2115556"/>
                <a:gd name="connsiteY3" fmla="*/ 2062765 h 2079100"/>
                <a:gd name="connsiteX4" fmla="*/ 2100710 w 2115556"/>
                <a:gd name="connsiteY4" fmla="*/ 2079100 h 2079100"/>
                <a:gd name="connsiteX5" fmla="*/ 348370 w 2115556"/>
                <a:gd name="connsiteY5" fmla="*/ 2079100 h 2079100"/>
                <a:gd name="connsiteX6" fmla="*/ 279625 w 2115556"/>
                <a:gd name="connsiteY6" fmla="*/ 2003461 h 2079100"/>
                <a:gd name="connsiteX7" fmla="*/ 0 w 2115556"/>
                <a:gd name="connsiteY7" fmla="*/ 1224540 h 2079100"/>
                <a:gd name="connsiteX8" fmla="*/ 1224540 w 2115556"/>
                <a:gd name="connsiteY8" fmla="*/ 0 h 207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556" h="2079100">
                  <a:moveTo>
                    <a:pt x="1224540" y="0"/>
                  </a:moveTo>
                  <a:cubicBezTo>
                    <a:pt x="1562687" y="0"/>
                    <a:pt x="1868823" y="137062"/>
                    <a:pt x="2090421" y="358660"/>
                  </a:cubicBezTo>
                  <a:lnTo>
                    <a:pt x="2115556" y="386315"/>
                  </a:lnTo>
                  <a:lnTo>
                    <a:pt x="2115556" y="2062765"/>
                  </a:lnTo>
                  <a:lnTo>
                    <a:pt x="2100710" y="2079100"/>
                  </a:lnTo>
                  <a:lnTo>
                    <a:pt x="348370" y="2079100"/>
                  </a:lnTo>
                  <a:lnTo>
                    <a:pt x="279625" y="2003461"/>
                  </a:lnTo>
                  <a:cubicBezTo>
                    <a:pt x="104938" y="1791789"/>
                    <a:pt x="0" y="1520419"/>
                    <a:pt x="0" y="1224540"/>
                  </a:cubicBezTo>
                  <a:cubicBezTo>
                    <a:pt x="0" y="548245"/>
                    <a:pt x="548245" y="0"/>
                    <a:pt x="1224540"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25" name="Freeform: Shape 24">
              <a:extLst>
                <a:ext uri="{FF2B5EF4-FFF2-40B4-BE49-F238E27FC236}">
                  <a16:creationId xmlns:a16="http://schemas.microsoft.com/office/drawing/2014/main" id="{755AC65C-13EF-4182-AA3C-62BE165CC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510196" cy="538336"/>
            </a:xfrm>
            <a:custGeom>
              <a:avLst/>
              <a:gdLst>
                <a:gd name="connsiteX0" fmla="*/ 0 w 510196"/>
                <a:gd name="connsiteY0" fmla="*/ 0 h 538336"/>
                <a:gd name="connsiteX1" fmla="*/ 459276 w 510196"/>
                <a:gd name="connsiteY1" fmla="*/ 0 h 538336"/>
                <a:gd name="connsiteX2" fmla="*/ 482126 w 510196"/>
                <a:gd name="connsiteY2" fmla="*/ 42098 h 538336"/>
                <a:gd name="connsiteX3" fmla="*/ 510196 w 510196"/>
                <a:gd name="connsiteY3" fmla="*/ 181136 h 538336"/>
                <a:gd name="connsiteX4" fmla="*/ 152996 w 510196"/>
                <a:gd name="connsiteY4" fmla="*/ 538336 h 538336"/>
                <a:gd name="connsiteX5" fmla="*/ 13958 w 510196"/>
                <a:gd name="connsiteY5" fmla="*/ 510266 h 538336"/>
                <a:gd name="connsiteX6" fmla="*/ 0 w 510196"/>
                <a:gd name="connsiteY6" fmla="*/ 502690 h 53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196" h="538336">
                  <a:moveTo>
                    <a:pt x="0" y="0"/>
                  </a:moveTo>
                  <a:lnTo>
                    <a:pt x="459276" y="0"/>
                  </a:lnTo>
                  <a:lnTo>
                    <a:pt x="482126" y="42098"/>
                  </a:lnTo>
                  <a:cubicBezTo>
                    <a:pt x="500201" y="84833"/>
                    <a:pt x="510196" y="131817"/>
                    <a:pt x="510196" y="181136"/>
                  </a:cubicBezTo>
                  <a:cubicBezTo>
                    <a:pt x="510196" y="378412"/>
                    <a:pt x="350272" y="538336"/>
                    <a:pt x="152996" y="538336"/>
                  </a:cubicBezTo>
                  <a:cubicBezTo>
                    <a:pt x="103677" y="538336"/>
                    <a:pt x="56693" y="528341"/>
                    <a:pt x="13958" y="510266"/>
                  </a:cubicBezTo>
                  <a:lnTo>
                    <a:pt x="0" y="50269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26" name="Freeform: Shape 25">
              <a:extLst>
                <a:ext uri="{FF2B5EF4-FFF2-40B4-BE49-F238E27FC236}">
                  <a16:creationId xmlns:a16="http://schemas.microsoft.com/office/drawing/2014/main" id="{E40DA8D2-FA4B-4282-9D44-48C27B63A1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28695" y="1"/>
              <a:ext cx="554074" cy="282754"/>
            </a:xfrm>
            <a:custGeom>
              <a:avLst/>
              <a:gdLst>
                <a:gd name="connsiteX0" fmla="*/ 644 w 309162"/>
                <a:gd name="connsiteY0" fmla="*/ 0 h 157771"/>
                <a:gd name="connsiteX1" fmla="*/ 308518 w 309162"/>
                <a:gd name="connsiteY1" fmla="*/ 0 h 157771"/>
                <a:gd name="connsiteX2" fmla="*/ 309162 w 309162"/>
                <a:gd name="connsiteY2" fmla="*/ 3190 h 157771"/>
                <a:gd name="connsiteX3" fmla="*/ 154581 w 309162"/>
                <a:gd name="connsiteY3" fmla="*/ 157771 h 157771"/>
                <a:gd name="connsiteX4" fmla="*/ 0 w 309162"/>
                <a:gd name="connsiteY4" fmla="*/ 3190 h 157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162" h="157771">
                  <a:moveTo>
                    <a:pt x="644" y="0"/>
                  </a:moveTo>
                  <a:lnTo>
                    <a:pt x="308518" y="0"/>
                  </a:lnTo>
                  <a:lnTo>
                    <a:pt x="309162" y="3190"/>
                  </a:lnTo>
                  <a:cubicBezTo>
                    <a:pt x="309162" y="88563"/>
                    <a:pt x="239954" y="157771"/>
                    <a:pt x="154581" y="157771"/>
                  </a:cubicBezTo>
                  <a:cubicBezTo>
                    <a:pt x="69208" y="157771"/>
                    <a:pt x="0" y="88563"/>
                    <a:pt x="0" y="319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27" name="Oval 26">
              <a:extLst>
                <a:ext uri="{FF2B5EF4-FFF2-40B4-BE49-F238E27FC236}">
                  <a16:creationId xmlns:a16="http://schemas.microsoft.com/office/drawing/2014/main" id="{99065014-CB18-414D-A527-31ECC457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04140" y="1132500"/>
              <a:ext cx="84680" cy="8468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8F39E27A-56C1-4328-8DF1-2DA147C784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51348" y="5576515"/>
              <a:ext cx="137603" cy="210490"/>
            </a:xfrm>
            <a:custGeom>
              <a:avLst/>
              <a:gdLst>
                <a:gd name="connsiteX0" fmla="*/ 105245 w 137603"/>
                <a:gd name="connsiteY0" fmla="*/ 0 h 210490"/>
                <a:gd name="connsiteX1" fmla="*/ 137603 w 137603"/>
                <a:gd name="connsiteY1" fmla="*/ 6533 h 210490"/>
                <a:gd name="connsiteX2" fmla="*/ 137603 w 137603"/>
                <a:gd name="connsiteY2" fmla="*/ 203957 h 210490"/>
                <a:gd name="connsiteX3" fmla="*/ 105245 w 137603"/>
                <a:gd name="connsiteY3" fmla="*/ 210490 h 210490"/>
                <a:gd name="connsiteX4" fmla="*/ 0 w 137603"/>
                <a:gd name="connsiteY4" fmla="*/ 105245 h 210490"/>
                <a:gd name="connsiteX5" fmla="*/ 105245 w 137603"/>
                <a:gd name="connsiteY5" fmla="*/ 0 h 21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03" h="210490">
                  <a:moveTo>
                    <a:pt x="105245" y="0"/>
                  </a:moveTo>
                  <a:lnTo>
                    <a:pt x="137603" y="6533"/>
                  </a:lnTo>
                  <a:lnTo>
                    <a:pt x="137603" y="203957"/>
                  </a:lnTo>
                  <a:lnTo>
                    <a:pt x="105245" y="210490"/>
                  </a:lnTo>
                  <a:cubicBezTo>
                    <a:pt x="47120" y="210490"/>
                    <a:pt x="0" y="163370"/>
                    <a:pt x="0" y="105245"/>
                  </a:cubicBezTo>
                  <a:cubicBezTo>
                    <a:pt x="0" y="47120"/>
                    <a:pt x="47120" y="0"/>
                    <a:pt x="105245" y="0"/>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grpSp>
      <p:sp useBgFill="1">
        <p:nvSpPr>
          <p:cNvPr id="30" name="Rectangle 29">
            <a:extLst>
              <a:ext uri="{FF2B5EF4-FFF2-40B4-BE49-F238E27FC236}">
                <a16:creationId xmlns:a16="http://schemas.microsoft.com/office/drawing/2014/main" id="{4D47D7CD-06A5-4710-B816-F23F56C52C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058D9C7-7C50-4582-9A60-0569A536A1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mj-lt"/>
            </a:endParaRPr>
          </a:p>
        </p:txBody>
      </p:sp>
      <p:grpSp>
        <p:nvGrpSpPr>
          <p:cNvPr id="34" name="decorative circles">
            <a:extLst>
              <a:ext uri="{FF2B5EF4-FFF2-40B4-BE49-F238E27FC236}">
                <a16:creationId xmlns:a16="http://schemas.microsoft.com/office/drawing/2014/main" id="{A5A42520-81F5-4CA6-A7DA-9CD71733ABE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08627" y="289695"/>
            <a:ext cx="5228154" cy="5966848"/>
            <a:chOff x="6008627" y="289695"/>
            <a:chExt cx="5228154" cy="5966848"/>
          </a:xfrm>
        </p:grpSpPr>
        <p:sp>
          <p:nvSpPr>
            <p:cNvPr id="35" name="Oval 34">
              <a:extLst>
                <a:ext uri="{FF2B5EF4-FFF2-40B4-BE49-F238E27FC236}">
                  <a16:creationId xmlns:a16="http://schemas.microsoft.com/office/drawing/2014/main" id="{BDB3C8F9-1E7D-4D3B-A4BF-F97576E5C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43605" y="289695"/>
              <a:ext cx="226735" cy="226735"/>
            </a:xfrm>
            <a:prstGeom prst="ellipse">
              <a:avLst/>
            </a:prstGeom>
            <a:solidFill>
              <a:srgbClr val="974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EB80C13D-6AE8-4D68-9A8B-49B796A67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003560" y="387281"/>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B340680A-5931-4B24-ADEB-7656B70FBB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08627" y="5790102"/>
              <a:ext cx="466441" cy="466441"/>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7EAF5EEB-C2D5-4D5F-8BF0-0E7961A22E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70340" y="674287"/>
              <a:ext cx="466441" cy="466441"/>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5C482DF8-0B0D-4F32-8416-4969600508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08627" y="5407667"/>
              <a:ext cx="113367" cy="1133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7D9086C1-BC2A-F23F-D1BD-6DBA7F6677CC}"/>
              </a:ext>
            </a:extLst>
          </p:cNvPr>
          <p:cNvPicPr>
            <a:picLocks noChangeAspect="1"/>
          </p:cNvPicPr>
          <p:nvPr/>
        </p:nvPicPr>
        <p:blipFill rotWithShape="1">
          <a:blip r:embed="rId2"/>
          <a:srcRect l="8722" t="15883" r="26340" b="10107"/>
          <a:stretch/>
        </p:blipFill>
        <p:spPr>
          <a:xfrm>
            <a:off x="531313" y="296234"/>
            <a:ext cx="9882490" cy="6209642"/>
          </a:xfrm>
          <a:prstGeom prst="rect">
            <a:avLst/>
          </a:prstGeom>
        </p:spPr>
      </p:pic>
    </p:spTree>
    <p:extLst>
      <p:ext uri="{BB962C8B-B14F-4D97-AF65-F5344CB8AC3E}">
        <p14:creationId xmlns:p14="http://schemas.microsoft.com/office/powerpoint/2010/main" val="9669594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9B5B3C5-A599-465B-B2B9-866E8B2087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5C84982-7DD0-43B1-8A2D-BFA4DF1B4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grpSp>
        <p:nvGrpSpPr>
          <p:cNvPr id="12" name="Decorative Circles">
            <a:extLst>
              <a:ext uri="{FF2B5EF4-FFF2-40B4-BE49-F238E27FC236}">
                <a16:creationId xmlns:a16="http://schemas.microsoft.com/office/drawing/2014/main" id="{1D912E1C-3BBA-42F0-A3EE-FEC382E723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2001" cy="6858001"/>
            <a:chOff x="-1" y="-1"/>
            <a:chExt cx="12192001" cy="6858001"/>
          </a:xfrm>
        </p:grpSpPr>
        <p:sp>
          <p:nvSpPr>
            <p:cNvPr id="13" name="Oval 12">
              <a:extLst>
                <a:ext uri="{FF2B5EF4-FFF2-40B4-BE49-F238E27FC236}">
                  <a16:creationId xmlns:a16="http://schemas.microsoft.com/office/drawing/2014/main" id="{2FEEAC76-E273-46A8-8F8E-CE59860FE7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9098" y="727602"/>
              <a:ext cx="172408" cy="172408"/>
            </a:xfrm>
            <a:prstGeom prst="ellipse">
              <a:avLst/>
            </a:prstGeom>
            <a:solidFill>
              <a:schemeClr val="accent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6594A0E-9400-45AD-A431-1DA1C0B28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9947" y="136523"/>
              <a:ext cx="113367" cy="113367"/>
            </a:xfrm>
            <a:prstGeom prst="ellipse">
              <a:avLst/>
            </a:prstGeom>
            <a:solidFill>
              <a:srgbClr val="F39E2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0916D6C-D32F-42B6-8512-CD5EDB8F2B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75290" y="5859047"/>
              <a:ext cx="305780" cy="305780"/>
            </a:xfrm>
            <a:prstGeom prst="ellipse">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834846D-59C6-40F4-907C-F1A4689B58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5730" y="1133938"/>
              <a:ext cx="226735" cy="226735"/>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A257CDF-2E36-4DC7-8EE4-5CD8F8ECAC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36830" y="554419"/>
              <a:ext cx="382700" cy="382700"/>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D5B26E0E-A115-4AE2-82D8-76BB93CC4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24303" y="299808"/>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55058DB-7E01-4E95-BF59-983AA1BBB3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29630" y="5482355"/>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810F7E2-23F3-44D6-B09E-71E5565360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15328" y="6124958"/>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9D5C391-E1DB-410A-A78C-ED3BBDFF07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20382" y="6255986"/>
              <a:ext cx="305780" cy="30578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77C4944D-9373-4283-BCAA-927A031665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34343" y="6204350"/>
              <a:ext cx="113367" cy="113367"/>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6804C521-2D9F-4CE4-AFD3-D4F1551FEC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42244" y="6317718"/>
              <a:ext cx="549756" cy="540282"/>
            </a:xfrm>
            <a:custGeom>
              <a:avLst/>
              <a:gdLst>
                <a:gd name="connsiteX0" fmla="*/ 1224540 w 2115556"/>
                <a:gd name="connsiteY0" fmla="*/ 0 h 2079100"/>
                <a:gd name="connsiteX1" fmla="*/ 2090421 w 2115556"/>
                <a:gd name="connsiteY1" fmla="*/ 358660 h 2079100"/>
                <a:gd name="connsiteX2" fmla="*/ 2115556 w 2115556"/>
                <a:gd name="connsiteY2" fmla="*/ 386315 h 2079100"/>
                <a:gd name="connsiteX3" fmla="*/ 2115556 w 2115556"/>
                <a:gd name="connsiteY3" fmla="*/ 2062765 h 2079100"/>
                <a:gd name="connsiteX4" fmla="*/ 2100710 w 2115556"/>
                <a:gd name="connsiteY4" fmla="*/ 2079100 h 2079100"/>
                <a:gd name="connsiteX5" fmla="*/ 348370 w 2115556"/>
                <a:gd name="connsiteY5" fmla="*/ 2079100 h 2079100"/>
                <a:gd name="connsiteX6" fmla="*/ 279625 w 2115556"/>
                <a:gd name="connsiteY6" fmla="*/ 2003461 h 2079100"/>
                <a:gd name="connsiteX7" fmla="*/ 0 w 2115556"/>
                <a:gd name="connsiteY7" fmla="*/ 1224540 h 2079100"/>
                <a:gd name="connsiteX8" fmla="*/ 1224540 w 2115556"/>
                <a:gd name="connsiteY8" fmla="*/ 0 h 207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556" h="2079100">
                  <a:moveTo>
                    <a:pt x="1224540" y="0"/>
                  </a:moveTo>
                  <a:cubicBezTo>
                    <a:pt x="1562687" y="0"/>
                    <a:pt x="1868823" y="137062"/>
                    <a:pt x="2090421" y="358660"/>
                  </a:cubicBezTo>
                  <a:lnTo>
                    <a:pt x="2115556" y="386315"/>
                  </a:lnTo>
                  <a:lnTo>
                    <a:pt x="2115556" y="2062765"/>
                  </a:lnTo>
                  <a:lnTo>
                    <a:pt x="2100710" y="2079100"/>
                  </a:lnTo>
                  <a:lnTo>
                    <a:pt x="348370" y="2079100"/>
                  </a:lnTo>
                  <a:lnTo>
                    <a:pt x="279625" y="2003461"/>
                  </a:lnTo>
                  <a:cubicBezTo>
                    <a:pt x="104938" y="1791789"/>
                    <a:pt x="0" y="1520419"/>
                    <a:pt x="0" y="1224540"/>
                  </a:cubicBezTo>
                  <a:cubicBezTo>
                    <a:pt x="0" y="548245"/>
                    <a:pt x="548245" y="0"/>
                    <a:pt x="1224540"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24" name="Freeform: Shape 23">
              <a:extLst>
                <a:ext uri="{FF2B5EF4-FFF2-40B4-BE49-F238E27FC236}">
                  <a16:creationId xmlns:a16="http://schemas.microsoft.com/office/drawing/2014/main" id="{755AC65C-13EF-4182-AA3C-62BE165CC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510196" cy="538336"/>
            </a:xfrm>
            <a:custGeom>
              <a:avLst/>
              <a:gdLst>
                <a:gd name="connsiteX0" fmla="*/ 0 w 510196"/>
                <a:gd name="connsiteY0" fmla="*/ 0 h 538336"/>
                <a:gd name="connsiteX1" fmla="*/ 459276 w 510196"/>
                <a:gd name="connsiteY1" fmla="*/ 0 h 538336"/>
                <a:gd name="connsiteX2" fmla="*/ 482126 w 510196"/>
                <a:gd name="connsiteY2" fmla="*/ 42098 h 538336"/>
                <a:gd name="connsiteX3" fmla="*/ 510196 w 510196"/>
                <a:gd name="connsiteY3" fmla="*/ 181136 h 538336"/>
                <a:gd name="connsiteX4" fmla="*/ 152996 w 510196"/>
                <a:gd name="connsiteY4" fmla="*/ 538336 h 538336"/>
                <a:gd name="connsiteX5" fmla="*/ 13958 w 510196"/>
                <a:gd name="connsiteY5" fmla="*/ 510266 h 538336"/>
                <a:gd name="connsiteX6" fmla="*/ 0 w 510196"/>
                <a:gd name="connsiteY6" fmla="*/ 502690 h 53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196" h="538336">
                  <a:moveTo>
                    <a:pt x="0" y="0"/>
                  </a:moveTo>
                  <a:lnTo>
                    <a:pt x="459276" y="0"/>
                  </a:lnTo>
                  <a:lnTo>
                    <a:pt x="482126" y="42098"/>
                  </a:lnTo>
                  <a:cubicBezTo>
                    <a:pt x="500201" y="84833"/>
                    <a:pt x="510196" y="131817"/>
                    <a:pt x="510196" y="181136"/>
                  </a:cubicBezTo>
                  <a:cubicBezTo>
                    <a:pt x="510196" y="378412"/>
                    <a:pt x="350272" y="538336"/>
                    <a:pt x="152996" y="538336"/>
                  </a:cubicBezTo>
                  <a:cubicBezTo>
                    <a:pt x="103677" y="538336"/>
                    <a:pt x="56693" y="528341"/>
                    <a:pt x="13958" y="510266"/>
                  </a:cubicBezTo>
                  <a:lnTo>
                    <a:pt x="0" y="50269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25" name="Freeform: Shape 24">
              <a:extLst>
                <a:ext uri="{FF2B5EF4-FFF2-40B4-BE49-F238E27FC236}">
                  <a16:creationId xmlns:a16="http://schemas.microsoft.com/office/drawing/2014/main" id="{E40DA8D2-FA4B-4282-9D44-48C27B63A1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28695" y="1"/>
              <a:ext cx="554074" cy="282754"/>
            </a:xfrm>
            <a:custGeom>
              <a:avLst/>
              <a:gdLst>
                <a:gd name="connsiteX0" fmla="*/ 644 w 309162"/>
                <a:gd name="connsiteY0" fmla="*/ 0 h 157771"/>
                <a:gd name="connsiteX1" fmla="*/ 308518 w 309162"/>
                <a:gd name="connsiteY1" fmla="*/ 0 h 157771"/>
                <a:gd name="connsiteX2" fmla="*/ 309162 w 309162"/>
                <a:gd name="connsiteY2" fmla="*/ 3190 h 157771"/>
                <a:gd name="connsiteX3" fmla="*/ 154581 w 309162"/>
                <a:gd name="connsiteY3" fmla="*/ 157771 h 157771"/>
                <a:gd name="connsiteX4" fmla="*/ 0 w 309162"/>
                <a:gd name="connsiteY4" fmla="*/ 3190 h 157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162" h="157771">
                  <a:moveTo>
                    <a:pt x="644" y="0"/>
                  </a:moveTo>
                  <a:lnTo>
                    <a:pt x="308518" y="0"/>
                  </a:lnTo>
                  <a:lnTo>
                    <a:pt x="309162" y="3190"/>
                  </a:lnTo>
                  <a:cubicBezTo>
                    <a:pt x="309162" y="88563"/>
                    <a:pt x="239954" y="157771"/>
                    <a:pt x="154581" y="157771"/>
                  </a:cubicBezTo>
                  <a:cubicBezTo>
                    <a:pt x="69208" y="157771"/>
                    <a:pt x="0" y="88563"/>
                    <a:pt x="0" y="319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26" name="Oval 25">
              <a:extLst>
                <a:ext uri="{FF2B5EF4-FFF2-40B4-BE49-F238E27FC236}">
                  <a16:creationId xmlns:a16="http://schemas.microsoft.com/office/drawing/2014/main" id="{99065014-CB18-414D-A527-31ECC457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04140" y="1132500"/>
              <a:ext cx="84680" cy="8468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8F39E27A-56C1-4328-8DF1-2DA147C784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51348" y="5576515"/>
              <a:ext cx="137603" cy="210490"/>
            </a:xfrm>
            <a:custGeom>
              <a:avLst/>
              <a:gdLst>
                <a:gd name="connsiteX0" fmla="*/ 105245 w 137603"/>
                <a:gd name="connsiteY0" fmla="*/ 0 h 210490"/>
                <a:gd name="connsiteX1" fmla="*/ 137603 w 137603"/>
                <a:gd name="connsiteY1" fmla="*/ 6533 h 210490"/>
                <a:gd name="connsiteX2" fmla="*/ 137603 w 137603"/>
                <a:gd name="connsiteY2" fmla="*/ 203957 h 210490"/>
                <a:gd name="connsiteX3" fmla="*/ 105245 w 137603"/>
                <a:gd name="connsiteY3" fmla="*/ 210490 h 210490"/>
                <a:gd name="connsiteX4" fmla="*/ 0 w 137603"/>
                <a:gd name="connsiteY4" fmla="*/ 105245 h 210490"/>
                <a:gd name="connsiteX5" fmla="*/ 105245 w 137603"/>
                <a:gd name="connsiteY5" fmla="*/ 0 h 21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03" h="210490">
                  <a:moveTo>
                    <a:pt x="105245" y="0"/>
                  </a:moveTo>
                  <a:lnTo>
                    <a:pt x="137603" y="6533"/>
                  </a:lnTo>
                  <a:lnTo>
                    <a:pt x="137603" y="203957"/>
                  </a:lnTo>
                  <a:lnTo>
                    <a:pt x="105245" y="210490"/>
                  </a:lnTo>
                  <a:cubicBezTo>
                    <a:pt x="47120" y="210490"/>
                    <a:pt x="0" y="163370"/>
                    <a:pt x="0" y="105245"/>
                  </a:cubicBezTo>
                  <a:cubicBezTo>
                    <a:pt x="0" y="47120"/>
                    <a:pt x="47120" y="0"/>
                    <a:pt x="105245" y="0"/>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grpSp>
      <p:sp useBgFill="1">
        <p:nvSpPr>
          <p:cNvPr id="29" name="Rectangle 28">
            <a:extLst>
              <a:ext uri="{FF2B5EF4-FFF2-40B4-BE49-F238E27FC236}">
                <a16:creationId xmlns:a16="http://schemas.microsoft.com/office/drawing/2014/main" id="{ED16AD6D-7FC0-435B-AB5F-98DA2190C5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28B727F3-FF58-4343-ACEE-2174D5989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grpSp>
        <p:nvGrpSpPr>
          <p:cNvPr id="33" name="Decorative Circles">
            <a:extLst>
              <a:ext uri="{FF2B5EF4-FFF2-40B4-BE49-F238E27FC236}">
                <a16:creationId xmlns:a16="http://schemas.microsoft.com/office/drawing/2014/main" id="{4DB68B21-F855-4148-AD7C-795E902A7F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7484" y="236341"/>
            <a:ext cx="10677791" cy="4262956"/>
            <a:chOff x="767484" y="236341"/>
            <a:chExt cx="10677791" cy="4262956"/>
          </a:xfrm>
        </p:grpSpPr>
        <p:sp>
          <p:nvSpPr>
            <p:cNvPr id="34" name="Oval 33">
              <a:extLst>
                <a:ext uri="{FF2B5EF4-FFF2-40B4-BE49-F238E27FC236}">
                  <a16:creationId xmlns:a16="http://schemas.microsoft.com/office/drawing/2014/main" id="{A8FE8A9D-61A5-4729-A73B-267B9BE585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49767" y="3283228"/>
              <a:ext cx="226735" cy="226735"/>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AE3399E0-5F4E-4D62-8091-A0AA8DAA7B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13359" y="386135"/>
              <a:ext cx="466441" cy="466441"/>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51781BEF-3C20-4A56-889B-BB417F6A38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90699" y="236341"/>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08F0DD55-BEC3-46E7-84ED-00CB94AC04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7484" y="2755518"/>
              <a:ext cx="466441" cy="466441"/>
            </a:xfrm>
            <a:prstGeom prst="ellipse">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8FFEF100-17D7-4C78-A7C3-B6C8B72E85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31908" y="3813254"/>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294263B-2870-4828-96FD-00C2A36282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75095" y="3592374"/>
              <a:ext cx="305780" cy="30578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a:extLst>
                <a:ext uri="{FF2B5EF4-FFF2-40B4-BE49-F238E27FC236}">
                  <a16:creationId xmlns:a16="http://schemas.microsoft.com/office/drawing/2014/main" id="{D8A94EBD-B5CB-4D31-A42E-E68B0D25BF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94104" y="4385930"/>
              <a:ext cx="113367" cy="1133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Oval 2">
            <a:extLst>
              <a:ext uri="{FF2B5EF4-FFF2-40B4-BE49-F238E27FC236}">
                <a16:creationId xmlns:a16="http://schemas.microsoft.com/office/drawing/2014/main" id="{5F7F20D7-57B2-4CF8-AF7D-90D6A5E1FF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474" y="305966"/>
            <a:ext cx="2051331" cy="2051331"/>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Graphic 43">
            <a:extLst>
              <a:ext uri="{FF2B5EF4-FFF2-40B4-BE49-F238E27FC236}">
                <a16:creationId xmlns:a16="http://schemas.microsoft.com/office/drawing/2014/main" id="{05AC83E9-3498-4F8F-84F8-2E22FE72E30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6399" y="319698"/>
            <a:ext cx="2037600" cy="2037600"/>
          </a:xfrm>
          <a:prstGeom prst="rect">
            <a:avLst/>
          </a:prstGeom>
        </p:spPr>
      </p:pic>
      <p:sp>
        <p:nvSpPr>
          <p:cNvPr id="46" name="Oval 1">
            <a:extLst>
              <a:ext uri="{FF2B5EF4-FFF2-40B4-BE49-F238E27FC236}">
                <a16:creationId xmlns:a16="http://schemas.microsoft.com/office/drawing/2014/main" id="{6832CB48-19E2-438E-B5D1-126B62284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78580" y="0"/>
            <a:ext cx="2733089" cy="2357297"/>
          </a:xfrm>
          <a:custGeom>
            <a:avLst/>
            <a:gdLst>
              <a:gd name="connsiteX0" fmla="*/ 288659 w 3192131"/>
              <a:gd name="connsiteY0" fmla="*/ 0 h 2753222"/>
              <a:gd name="connsiteX1" fmla="*/ 3192131 w 3192131"/>
              <a:gd name="connsiteY1" fmla="*/ 0 h 2753222"/>
              <a:gd name="connsiteX2" fmla="*/ 3192131 w 3192131"/>
              <a:gd name="connsiteY2" fmla="*/ 2058956 h 2753222"/>
              <a:gd name="connsiteX3" fmla="*/ 3158043 w 3192131"/>
              <a:gd name="connsiteY3" fmla="*/ 2104541 h 2753222"/>
              <a:gd name="connsiteX4" fmla="*/ 1782545 w 3192131"/>
              <a:gd name="connsiteY4" fmla="*/ 2753222 h 2753222"/>
              <a:gd name="connsiteX5" fmla="*/ 0 w 3192131"/>
              <a:gd name="connsiteY5" fmla="*/ 970677 h 2753222"/>
              <a:gd name="connsiteX6" fmla="*/ 215144 w 3192131"/>
              <a:gd name="connsiteY6" fmla="*/ 121011 h 275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2131" h="2753222">
                <a:moveTo>
                  <a:pt x="288659" y="0"/>
                </a:moveTo>
                <a:lnTo>
                  <a:pt x="3192131" y="0"/>
                </a:lnTo>
                <a:lnTo>
                  <a:pt x="3192131" y="2058956"/>
                </a:lnTo>
                <a:lnTo>
                  <a:pt x="3158043" y="2104541"/>
                </a:lnTo>
                <a:cubicBezTo>
                  <a:pt x="2831098" y="2500707"/>
                  <a:pt x="2336311" y="2753222"/>
                  <a:pt x="1782545" y="2753222"/>
                </a:cubicBezTo>
                <a:cubicBezTo>
                  <a:pt x="798073" y="2753222"/>
                  <a:pt x="0" y="1955149"/>
                  <a:pt x="0" y="970677"/>
                </a:cubicBezTo>
                <a:cubicBezTo>
                  <a:pt x="0" y="663030"/>
                  <a:pt x="77937" y="373585"/>
                  <a:pt x="215144" y="121011"/>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8" name="Graphic 47">
            <a:extLst>
              <a:ext uri="{FF2B5EF4-FFF2-40B4-BE49-F238E27FC236}">
                <a16:creationId xmlns:a16="http://schemas.microsoft.com/office/drawing/2014/main" id="{548560FE-8DD7-4FBB-A597-9902F385AAF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5"/>
              </a:ext>
            </a:extLst>
          </a:blip>
          <a:srcRect l="18631" t="30907" r="23362" b="17441"/>
          <a:stretch/>
        </p:blipFill>
        <p:spPr>
          <a:xfrm>
            <a:off x="9573575" y="-4327"/>
            <a:ext cx="2668147" cy="2375897"/>
          </a:xfrm>
          <a:prstGeom prst="rect">
            <a:avLst/>
          </a:prstGeom>
        </p:spPr>
      </p:pic>
      <p:sp>
        <p:nvSpPr>
          <p:cNvPr id="50" name="Oval 3">
            <a:extLst>
              <a:ext uri="{FF2B5EF4-FFF2-40B4-BE49-F238E27FC236}">
                <a16:creationId xmlns:a16="http://schemas.microsoft.com/office/drawing/2014/main" id="{F4B85B88-409F-4670-A4FF-5C58623B77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rot="16200000">
            <a:off x="-639576" y="4068576"/>
            <a:ext cx="2914772" cy="1635620"/>
          </a:xfrm>
          <a:custGeom>
            <a:avLst/>
            <a:gdLst>
              <a:gd name="connsiteX0" fmla="*/ 18128 w 4408870"/>
              <a:gd name="connsiteY0" fmla="*/ 0 h 2474031"/>
              <a:gd name="connsiteX1" fmla="*/ 4390742 w 4408870"/>
              <a:gd name="connsiteY1" fmla="*/ 0 h 2474031"/>
              <a:gd name="connsiteX2" fmla="*/ 4397489 w 4408870"/>
              <a:gd name="connsiteY2" fmla="*/ 44205 h 2474031"/>
              <a:gd name="connsiteX3" fmla="*/ 4408870 w 4408870"/>
              <a:gd name="connsiteY3" fmla="*/ 269596 h 2474031"/>
              <a:gd name="connsiteX4" fmla="*/ 2204435 w 4408870"/>
              <a:gd name="connsiteY4" fmla="*/ 2474031 h 2474031"/>
              <a:gd name="connsiteX5" fmla="*/ 0 w 4408870"/>
              <a:gd name="connsiteY5" fmla="*/ 269596 h 2474031"/>
              <a:gd name="connsiteX6" fmla="*/ 11381 w 4408870"/>
              <a:gd name="connsiteY6" fmla="*/ 44205 h 2474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8870" h="2474031">
                <a:moveTo>
                  <a:pt x="18128" y="0"/>
                </a:moveTo>
                <a:lnTo>
                  <a:pt x="4390742" y="0"/>
                </a:lnTo>
                <a:lnTo>
                  <a:pt x="4397489" y="44205"/>
                </a:lnTo>
                <a:cubicBezTo>
                  <a:pt x="4405015" y="118312"/>
                  <a:pt x="4408870" y="193504"/>
                  <a:pt x="4408870" y="269596"/>
                </a:cubicBezTo>
                <a:cubicBezTo>
                  <a:pt x="4408870" y="1487072"/>
                  <a:pt x="3421911" y="2474031"/>
                  <a:pt x="2204435" y="2474031"/>
                </a:cubicBezTo>
                <a:cubicBezTo>
                  <a:pt x="986959" y="2474031"/>
                  <a:pt x="0" y="1487072"/>
                  <a:pt x="0" y="269596"/>
                </a:cubicBezTo>
                <a:cubicBezTo>
                  <a:pt x="0" y="193504"/>
                  <a:pt x="3855" y="118312"/>
                  <a:pt x="11381" y="44205"/>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Graphic 51">
            <a:extLst>
              <a:ext uri="{FF2B5EF4-FFF2-40B4-BE49-F238E27FC236}">
                <a16:creationId xmlns:a16="http://schemas.microsoft.com/office/drawing/2014/main" id="{66265FF8-949A-452A-882B-BDD33209001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7"/>
              </a:ext>
            </a:extLst>
          </a:blip>
          <a:srcRect l="45737" t="12146" r="12288" b="12942"/>
          <a:stretch/>
        </p:blipFill>
        <p:spPr>
          <a:xfrm>
            <a:off x="0" y="3409035"/>
            <a:ext cx="1633210" cy="2914772"/>
          </a:xfrm>
          <a:prstGeom prst="rect">
            <a:avLst/>
          </a:prstGeom>
        </p:spPr>
      </p:pic>
      <p:sp>
        <p:nvSpPr>
          <p:cNvPr id="54" name="Oval 4">
            <a:extLst>
              <a:ext uri="{FF2B5EF4-FFF2-40B4-BE49-F238E27FC236}">
                <a16:creationId xmlns:a16="http://schemas.microsoft.com/office/drawing/2014/main" id="{52B7F1A1-8894-44DC-8FCC-6CE9F127AA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9994790" y="4395252"/>
            <a:ext cx="2216879" cy="2462747"/>
          </a:xfrm>
          <a:custGeom>
            <a:avLst/>
            <a:gdLst>
              <a:gd name="connsiteX0" fmla="*/ 2133985 w 3086667"/>
              <a:gd name="connsiteY0" fmla="*/ 0 h 3429000"/>
              <a:gd name="connsiteX1" fmla="*/ 2964628 w 3086667"/>
              <a:gd name="connsiteY1" fmla="*/ 167699 h 3429000"/>
              <a:gd name="connsiteX2" fmla="*/ 3086667 w 3086667"/>
              <a:gd name="connsiteY2" fmla="*/ 226489 h 3429000"/>
              <a:gd name="connsiteX3" fmla="*/ 3086667 w 3086667"/>
              <a:gd name="connsiteY3" fmla="*/ 3429000 h 3429000"/>
              <a:gd name="connsiteX4" fmla="*/ 440639 w 3086667"/>
              <a:gd name="connsiteY4" fmla="*/ 3429000 h 3429000"/>
              <a:gd name="connsiteX5" fmla="*/ 364451 w 3086667"/>
              <a:gd name="connsiteY5" fmla="*/ 3327116 h 3429000"/>
              <a:gd name="connsiteX6" fmla="*/ 0 w 3086667"/>
              <a:gd name="connsiteY6" fmla="*/ 2133985 h 3429000"/>
              <a:gd name="connsiteX7" fmla="*/ 2133985 w 3086667"/>
              <a:gd name="connsiteY7" fmla="*/ 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6667" h="3429000">
                <a:moveTo>
                  <a:pt x="2133985" y="0"/>
                </a:moveTo>
                <a:cubicBezTo>
                  <a:pt x="2428627" y="0"/>
                  <a:pt x="2709322" y="59714"/>
                  <a:pt x="2964628" y="167699"/>
                </a:cubicBezTo>
                <a:lnTo>
                  <a:pt x="3086667" y="226489"/>
                </a:lnTo>
                <a:lnTo>
                  <a:pt x="3086667" y="3429000"/>
                </a:lnTo>
                <a:lnTo>
                  <a:pt x="440639" y="3429000"/>
                </a:lnTo>
                <a:lnTo>
                  <a:pt x="364451" y="3327116"/>
                </a:lnTo>
                <a:cubicBezTo>
                  <a:pt x="134356" y="2986530"/>
                  <a:pt x="0" y="2575948"/>
                  <a:pt x="0" y="2133985"/>
                </a:cubicBezTo>
                <a:cubicBezTo>
                  <a:pt x="0" y="955418"/>
                  <a:pt x="955418" y="0"/>
                  <a:pt x="2133985" y="0"/>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schemeClr val="bg1"/>
              </a:solidFill>
              <a:latin typeface="+mj-lt"/>
            </a:endParaRPr>
          </a:p>
        </p:txBody>
      </p:sp>
      <p:pic>
        <p:nvPicPr>
          <p:cNvPr id="56" name="Graphic 55">
            <a:extLst>
              <a:ext uri="{FF2B5EF4-FFF2-40B4-BE49-F238E27FC236}">
                <a16:creationId xmlns:a16="http://schemas.microsoft.com/office/drawing/2014/main" id="{6FEF5495-925E-4DBE-A677-EF910F8266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8">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9"/>
              </a:ext>
            </a:extLst>
          </a:blip>
          <a:srcRect l="11935" t="10861" r="33955" b="27347"/>
          <a:stretch/>
        </p:blipFill>
        <p:spPr>
          <a:xfrm>
            <a:off x="9972468" y="4341999"/>
            <a:ext cx="2239201" cy="2525322"/>
          </a:xfrm>
          <a:prstGeom prst="rect">
            <a:avLst/>
          </a:prstGeom>
        </p:spPr>
      </p:pic>
      <p:pic>
        <p:nvPicPr>
          <p:cNvPr id="2" name="Picture 1">
            <a:extLst>
              <a:ext uri="{FF2B5EF4-FFF2-40B4-BE49-F238E27FC236}">
                <a16:creationId xmlns:a16="http://schemas.microsoft.com/office/drawing/2014/main" id="{CF8901DC-7883-FDC7-D44D-AC95E04CA60F}"/>
              </a:ext>
            </a:extLst>
          </p:cNvPr>
          <p:cNvPicPr>
            <a:picLocks noChangeAspect="1"/>
          </p:cNvPicPr>
          <p:nvPr/>
        </p:nvPicPr>
        <p:blipFill rotWithShape="1">
          <a:blip r:embed="rId10"/>
          <a:srcRect l="29332" t="31907" r="29308" b="9532"/>
          <a:stretch/>
        </p:blipFill>
        <p:spPr>
          <a:xfrm>
            <a:off x="2645378" y="1216866"/>
            <a:ext cx="6510566" cy="5185277"/>
          </a:xfrm>
          <a:prstGeom prst="rect">
            <a:avLst/>
          </a:prstGeom>
        </p:spPr>
      </p:pic>
    </p:spTree>
    <p:extLst>
      <p:ext uri="{BB962C8B-B14F-4D97-AF65-F5344CB8AC3E}">
        <p14:creationId xmlns:p14="http://schemas.microsoft.com/office/powerpoint/2010/main" val="35939255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9B5B3C5-A599-465B-B2B9-866E8B2087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5C84982-7DD0-43B1-8A2D-BFA4DF1B4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grpSp>
        <p:nvGrpSpPr>
          <p:cNvPr id="14" name="Decorative Circles">
            <a:extLst>
              <a:ext uri="{FF2B5EF4-FFF2-40B4-BE49-F238E27FC236}">
                <a16:creationId xmlns:a16="http://schemas.microsoft.com/office/drawing/2014/main" id="{1D912E1C-3BBA-42F0-A3EE-FEC382E723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2001" cy="6858001"/>
            <a:chOff x="-1" y="-1"/>
            <a:chExt cx="12192001" cy="6858001"/>
          </a:xfrm>
        </p:grpSpPr>
        <p:sp>
          <p:nvSpPr>
            <p:cNvPr id="15" name="Oval 14">
              <a:extLst>
                <a:ext uri="{FF2B5EF4-FFF2-40B4-BE49-F238E27FC236}">
                  <a16:creationId xmlns:a16="http://schemas.microsoft.com/office/drawing/2014/main" id="{2FEEAC76-E273-46A8-8F8E-CE59860FE7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9098" y="727602"/>
              <a:ext cx="172408" cy="172408"/>
            </a:xfrm>
            <a:prstGeom prst="ellipse">
              <a:avLst/>
            </a:prstGeom>
            <a:solidFill>
              <a:schemeClr val="accent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6594A0E-9400-45AD-A431-1DA1C0B28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9947" y="136523"/>
              <a:ext cx="113367" cy="113367"/>
            </a:xfrm>
            <a:prstGeom prst="ellipse">
              <a:avLst/>
            </a:prstGeom>
            <a:solidFill>
              <a:srgbClr val="F39E2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0916D6C-D32F-42B6-8512-CD5EDB8F2B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75290" y="5859047"/>
              <a:ext cx="305780" cy="305780"/>
            </a:xfrm>
            <a:prstGeom prst="ellipse">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834846D-59C6-40F4-907C-F1A4689B58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5730" y="1133938"/>
              <a:ext cx="226735" cy="226735"/>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A257CDF-2E36-4DC7-8EE4-5CD8F8ECAC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36830" y="554419"/>
              <a:ext cx="382700" cy="382700"/>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D5B26E0E-A115-4AE2-82D8-76BB93CC4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24303" y="299808"/>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55058DB-7E01-4E95-BF59-983AA1BBB3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29630" y="5482355"/>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810F7E2-23F3-44D6-B09E-71E5565360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15328" y="6124958"/>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9D5C391-E1DB-410A-A78C-ED3BBDFF07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20382" y="6255986"/>
              <a:ext cx="305780" cy="30578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77C4944D-9373-4283-BCAA-927A031665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34343" y="6204350"/>
              <a:ext cx="113367" cy="113367"/>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6804C521-2D9F-4CE4-AFD3-D4F1551FEC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42244" y="6317718"/>
              <a:ext cx="549756" cy="540282"/>
            </a:xfrm>
            <a:custGeom>
              <a:avLst/>
              <a:gdLst>
                <a:gd name="connsiteX0" fmla="*/ 1224540 w 2115556"/>
                <a:gd name="connsiteY0" fmla="*/ 0 h 2079100"/>
                <a:gd name="connsiteX1" fmla="*/ 2090421 w 2115556"/>
                <a:gd name="connsiteY1" fmla="*/ 358660 h 2079100"/>
                <a:gd name="connsiteX2" fmla="*/ 2115556 w 2115556"/>
                <a:gd name="connsiteY2" fmla="*/ 386315 h 2079100"/>
                <a:gd name="connsiteX3" fmla="*/ 2115556 w 2115556"/>
                <a:gd name="connsiteY3" fmla="*/ 2062765 h 2079100"/>
                <a:gd name="connsiteX4" fmla="*/ 2100710 w 2115556"/>
                <a:gd name="connsiteY4" fmla="*/ 2079100 h 2079100"/>
                <a:gd name="connsiteX5" fmla="*/ 348370 w 2115556"/>
                <a:gd name="connsiteY5" fmla="*/ 2079100 h 2079100"/>
                <a:gd name="connsiteX6" fmla="*/ 279625 w 2115556"/>
                <a:gd name="connsiteY6" fmla="*/ 2003461 h 2079100"/>
                <a:gd name="connsiteX7" fmla="*/ 0 w 2115556"/>
                <a:gd name="connsiteY7" fmla="*/ 1224540 h 2079100"/>
                <a:gd name="connsiteX8" fmla="*/ 1224540 w 2115556"/>
                <a:gd name="connsiteY8" fmla="*/ 0 h 207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556" h="2079100">
                  <a:moveTo>
                    <a:pt x="1224540" y="0"/>
                  </a:moveTo>
                  <a:cubicBezTo>
                    <a:pt x="1562687" y="0"/>
                    <a:pt x="1868823" y="137062"/>
                    <a:pt x="2090421" y="358660"/>
                  </a:cubicBezTo>
                  <a:lnTo>
                    <a:pt x="2115556" y="386315"/>
                  </a:lnTo>
                  <a:lnTo>
                    <a:pt x="2115556" y="2062765"/>
                  </a:lnTo>
                  <a:lnTo>
                    <a:pt x="2100710" y="2079100"/>
                  </a:lnTo>
                  <a:lnTo>
                    <a:pt x="348370" y="2079100"/>
                  </a:lnTo>
                  <a:lnTo>
                    <a:pt x="279625" y="2003461"/>
                  </a:lnTo>
                  <a:cubicBezTo>
                    <a:pt x="104938" y="1791789"/>
                    <a:pt x="0" y="1520419"/>
                    <a:pt x="0" y="1224540"/>
                  </a:cubicBezTo>
                  <a:cubicBezTo>
                    <a:pt x="0" y="548245"/>
                    <a:pt x="548245" y="0"/>
                    <a:pt x="1224540"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26" name="Freeform: Shape 25">
              <a:extLst>
                <a:ext uri="{FF2B5EF4-FFF2-40B4-BE49-F238E27FC236}">
                  <a16:creationId xmlns:a16="http://schemas.microsoft.com/office/drawing/2014/main" id="{755AC65C-13EF-4182-AA3C-62BE165CC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510196" cy="538336"/>
            </a:xfrm>
            <a:custGeom>
              <a:avLst/>
              <a:gdLst>
                <a:gd name="connsiteX0" fmla="*/ 0 w 510196"/>
                <a:gd name="connsiteY0" fmla="*/ 0 h 538336"/>
                <a:gd name="connsiteX1" fmla="*/ 459276 w 510196"/>
                <a:gd name="connsiteY1" fmla="*/ 0 h 538336"/>
                <a:gd name="connsiteX2" fmla="*/ 482126 w 510196"/>
                <a:gd name="connsiteY2" fmla="*/ 42098 h 538336"/>
                <a:gd name="connsiteX3" fmla="*/ 510196 w 510196"/>
                <a:gd name="connsiteY3" fmla="*/ 181136 h 538336"/>
                <a:gd name="connsiteX4" fmla="*/ 152996 w 510196"/>
                <a:gd name="connsiteY4" fmla="*/ 538336 h 538336"/>
                <a:gd name="connsiteX5" fmla="*/ 13958 w 510196"/>
                <a:gd name="connsiteY5" fmla="*/ 510266 h 538336"/>
                <a:gd name="connsiteX6" fmla="*/ 0 w 510196"/>
                <a:gd name="connsiteY6" fmla="*/ 502690 h 53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196" h="538336">
                  <a:moveTo>
                    <a:pt x="0" y="0"/>
                  </a:moveTo>
                  <a:lnTo>
                    <a:pt x="459276" y="0"/>
                  </a:lnTo>
                  <a:lnTo>
                    <a:pt x="482126" y="42098"/>
                  </a:lnTo>
                  <a:cubicBezTo>
                    <a:pt x="500201" y="84833"/>
                    <a:pt x="510196" y="131817"/>
                    <a:pt x="510196" y="181136"/>
                  </a:cubicBezTo>
                  <a:cubicBezTo>
                    <a:pt x="510196" y="378412"/>
                    <a:pt x="350272" y="538336"/>
                    <a:pt x="152996" y="538336"/>
                  </a:cubicBezTo>
                  <a:cubicBezTo>
                    <a:pt x="103677" y="538336"/>
                    <a:pt x="56693" y="528341"/>
                    <a:pt x="13958" y="510266"/>
                  </a:cubicBezTo>
                  <a:lnTo>
                    <a:pt x="0" y="50269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27" name="Freeform: Shape 26">
              <a:extLst>
                <a:ext uri="{FF2B5EF4-FFF2-40B4-BE49-F238E27FC236}">
                  <a16:creationId xmlns:a16="http://schemas.microsoft.com/office/drawing/2014/main" id="{E40DA8D2-FA4B-4282-9D44-48C27B63A1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28695" y="1"/>
              <a:ext cx="554074" cy="282754"/>
            </a:xfrm>
            <a:custGeom>
              <a:avLst/>
              <a:gdLst>
                <a:gd name="connsiteX0" fmla="*/ 644 w 309162"/>
                <a:gd name="connsiteY0" fmla="*/ 0 h 157771"/>
                <a:gd name="connsiteX1" fmla="*/ 308518 w 309162"/>
                <a:gd name="connsiteY1" fmla="*/ 0 h 157771"/>
                <a:gd name="connsiteX2" fmla="*/ 309162 w 309162"/>
                <a:gd name="connsiteY2" fmla="*/ 3190 h 157771"/>
                <a:gd name="connsiteX3" fmla="*/ 154581 w 309162"/>
                <a:gd name="connsiteY3" fmla="*/ 157771 h 157771"/>
                <a:gd name="connsiteX4" fmla="*/ 0 w 309162"/>
                <a:gd name="connsiteY4" fmla="*/ 3190 h 157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162" h="157771">
                  <a:moveTo>
                    <a:pt x="644" y="0"/>
                  </a:moveTo>
                  <a:lnTo>
                    <a:pt x="308518" y="0"/>
                  </a:lnTo>
                  <a:lnTo>
                    <a:pt x="309162" y="3190"/>
                  </a:lnTo>
                  <a:cubicBezTo>
                    <a:pt x="309162" y="88563"/>
                    <a:pt x="239954" y="157771"/>
                    <a:pt x="154581" y="157771"/>
                  </a:cubicBezTo>
                  <a:cubicBezTo>
                    <a:pt x="69208" y="157771"/>
                    <a:pt x="0" y="88563"/>
                    <a:pt x="0" y="319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28" name="Oval 27">
              <a:extLst>
                <a:ext uri="{FF2B5EF4-FFF2-40B4-BE49-F238E27FC236}">
                  <a16:creationId xmlns:a16="http://schemas.microsoft.com/office/drawing/2014/main" id="{99065014-CB18-414D-A527-31ECC457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04140" y="1132500"/>
              <a:ext cx="84680" cy="8468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8F39E27A-56C1-4328-8DF1-2DA147C784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51348" y="5576515"/>
              <a:ext cx="137603" cy="210490"/>
            </a:xfrm>
            <a:custGeom>
              <a:avLst/>
              <a:gdLst>
                <a:gd name="connsiteX0" fmla="*/ 105245 w 137603"/>
                <a:gd name="connsiteY0" fmla="*/ 0 h 210490"/>
                <a:gd name="connsiteX1" fmla="*/ 137603 w 137603"/>
                <a:gd name="connsiteY1" fmla="*/ 6533 h 210490"/>
                <a:gd name="connsiteX2" fmla="*/ 137603 w 137603"/>
                <a:gd name="connsiteY2" fmla="*/ 203957 h 210490"/>
                <a:gd name="connsiteX3" fmla="*/ 105245 w 137603"/>
                <a:gd name="connsiteY3" fmla="*/ 210490 h 210490"/>
                <a:gd name="connsiteX4" fmla="*/ 0 w 137603"/>
                <a:gd name="connsiteY4" fmla="*/ 105245 h 210490"/>
                <a:gd name="connsiteX5" fmla="*/ 105245 w 137603"/>
                <a:gd name="connsiteY5" fmla="*/ 0 h 21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03" h="210490">
                  <a:moveTo>
                    <a:pt x="105245" y="0"/>
                  </a:moveTo>
                  <a:lnTo>
                    <a:pt x="137603" y="6533"/>
                  </a:lnTo>
                  <a:lnTo>
                    <a:pt x="137603" y="203957"/>
                  </a:lnTo>
                  <a:lnTo>
                    <a:pt x="105245" y="210490"/>
                  </a:lnTo>
                  <a:cubicBezTo>
                    <a:pt x="47120" y="210490"/>
                    <a:pt x="0" y="163370"/>
                    <a:pt x="0" y="105245"/>
                  </a:cubicBezTo>
                  <a:cubicBezTo>
                    <a:pt x="0" y="47120"/>
                    <a:pt x="47120" y="0"/>
                    <a:pt x="105245" y="0"/>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grpSp>
      <p:sp useBgFill="1">
        <p:nvSpPr>
          <p:cNvPr id="31" name="Rectangle 30">
            <a:extLst>
              <a:ext uri="{FF2B5EF4-FFF2-40B4-BE49-F238E27FC236}">
                <a16:creationId xmlns:a16="http://schemas.microsoft.com/office/drawing/2014/main" id="{4F8E18AC-903E-4B46-8CC0-FE20E612C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3DEE38FB-0763-470C-8A5E-44456B5130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5" name="TextBox 4">
            <a:extLst>
              <a:ext uri="{FF2B5EF4-FFF2-40B4-BE49-F238E27FC236}">
                <a16:creationId xmlns:a16="http://schemas.microsoft.com/office/drawing/2014/main" id="{11E36205-8D59-45AE-A727-E1E5E2C87F0A}"/>
              </a:ext>
            </a:extLst>
          </p:cNvPr>
          <p:cNvSpPr txBox="1"/>
          <p:nvPr/>
        </p:nvSpPr>
        <p:spPr>
          <a:xfrm>
            <a:off x="229446" y="285569"/>
            <a:ext cx="6108228" cy="5993874"/>
          </a:xfrm>
          <a:prstGeom prst="rect">
            <a:avLst/>
          </a:prstGeom>
        </p:spPr>
        <p:txBody>
          <a:bodyPr vert="horz" lIns="91440" tIns="45720" rIns="91440" bIns="45720" rtlCol="0" anchor="t">
            <a:normAutofit lnSpcReduction="10000"/>
          </a:bodyPr>
          <a:lstStyle/>
          <a:p>
            <a:pPr algn="ctr">
              <a:lnSpc>
                <a:spcPct val="90000"/>
              </a:lnSpc>
              <a:spcAft>
                <a:spcPts val="600"/>
              </a:spcAft>
              <a:buClr>
                <a:schemeClr val="tx2">
                  <a:lumMod val="75000"/>
                  <a:lumOff val="25000"/>
                </a:schemeClr>
              </a:buClr>
            </a:pPr>
            <a:r>
              <a:rPr lang="en-US" sz="2800" b="1" dirty="0">
                <a:solidFill>
                  <a:schemeClr val="tx2"/>
                </a:solidFill>
              </a:rPr>
              <a:t>The Symbols ~ Level 1 Symbol:</a:t>
            </a:r>
          </a:p>
          <a:p>
            <a:pPr algn="ctr">
              <a:lnSpc>
                <a:spcPct val="90000"/>
              </a:lnSpc>
              <a:spcAft>
                <a:spcPts val="600"/>
              </a:spcAft>
              <a:buClr>
                <a:schemeClr val="tx2">
                  <a:lumMod val="75000"/>
                  <a:lumOff val="25000"/>
                </a:schemeClr>
              </a:buClr>
            </a:pPr>
            <a:r>
              <a:rPr lang="en-US" sz="2800" b="1" dirty="0">
                <a:solidFill>
                  <a:schemeClr val="tx2"/>
                </a:solidFill>
              </a:rPr>
              <a:t>Cho-Ku-Rei</a:t>
            </a:r>
          </a:p>
          <a:p>
            <a:pPr indent="-228600">
              <a:lnSpc>
                <a:spcPct val="90000"/>
              </a:lnSpc>
              <a:spcAft>
                <a:spcPts val="600"/>
              </a:spcAft>
              <a:buClr>
                <a:schemeClr val="tx2">
                  <a:lumMod val="75000"/>
                  <a:lumOff val="25000"/>
                </a:schemeClr>
              </a:buClr>
              <a:buFont typeface="Arial" panose="020B0604020202020204" pitchFamily="34" charset="0"/>
              <a:buChar char="•"/>
            </a:pPr>
            <a:endParaRPr lang="en-US" sz="1500" dirty="0">
              <a:solidFill>
                <a:schemeClr val="tx2"/>
              </a:solidFill>
            </a:endParaRPr>
          </a:p>
          <a:p>
            <a:pPr>
              <a:lnSpc>
                <a:spcPct val="90000"/>
              </a:lnSpc>
              <a:spcAft>
                <a:spcPts val="600"/>
              </a:spcAft>
              <a:buClr>
                <a:schemeClr val="tx2">
                  <a:lumMod val="75000"/>
                  <a:lumOff val="25000"/>
                </a:schemeClr>
              </a:buClr>
            </a:pPr>
            <a:r>
              <a:rPr lang="en-US" sz="2000" dirty="0">
                <a:solidFill>
                  <a:schemeClr val="tx2"/>
                </a:solidFill>
              </a:rPr>
              <a:t>This Reiki symbol is used to bring you into the energy field of Reiki, opening energetic channels in the body to the flow of Reiki. During your first attunement, you received this symbol in your field whether you knew it or not. But if you have been using Reiki, this is what you have been working with. Called </a:t>
            </a:r>
            <a:r>
              <a:rPr lang="en-US" sz="2000" b="1" dirty="0">
                <a:solidFill>
                  <a:schemeClr val="tx2"/>
                </a:solidFill>
              </a:rPr>
              <a:t>Cho Ku Rei (</a:t>
            </a:r>
            <a:r>
              <a:rPr lang="en-US" sz="2000" b="1" dirty="0" err="1">
                <a:solidFill>
                  <a:schemeClr val="tx2"/>
                </a:solidFill>
              </a:rPr>
              <a:t>choe</a:t>
            </a:r>
            <a:r>
              <a:rPr lang="en-US" sz="2000" b="1" dirty="0">
                <a:solidFill>
                  <a:schemeClr val="tx2"/>
                </a:solidFill>
              </a:rPr>
              <a:t> </a:t>
            </a:r>
            <a:r>
              <a:rPr lang="en-US" sz="2000" b="1" dirty="0" err="1">
                <a:solidFill>
                  <a:schemeClr val="tx2"/>
                </a:solidFill>
              </a:rPr>
              <a:t>koo</a:t>
            </a:r>
            <a:r>
              <a:rPr lang="en-US" sz="2000" b="1" dirty="0">
                <a:solidFill>
                  <a:schemeClr val="tx2"/>
                </a:solidFill>
              </a:rPr>
              <a:t> ray), </a:t>
            </a:r>
            <a:r>
              <a:rPr lang="en-US" sz="2000" dirty="0">
                <a:solidFill>
                  <a:schemeClr val="tx2"/>
                </a:solidFill>
              </a:rPr>
              <a:t>this symbol “turns on” the flow of Reiki when you begin to work, essentially acting like an amplifier. The physical body particularly likes this symbol. </a:t>
            </a:r>
          </a:p>
          <a:p>
            <a:pPr>
              <a:lnSpc>
                <a:spcPct val="90000"/>
              </a:lnSpc>
              <a:spcAft>
                <a:spcPts val="600"/>
              </a:spcAft>
              <a:buClr>
                <a:schemeClr val="tx2">
                  <a:lumMod val="75000"/>
                  <a:lumOff val="25000"/>
                </a:schemeClr>
              </a:buClr>
            </a:pPr>
            <a:r>
              <a:rPr lang="en-US" sz="2000" b="1" dirty="0">
                <a:solidFill>
                  <a:schemeClr val="tx2">
                    <a:lumMod val="90000"/>
                    <a:lumOff val="10000"/>
                  </a:schemeClr>
                </a:solidFill>
              </a:rPr>
              <a:t>Cho Ku Rei: The Connector Element: Earth </a:t>
            </a:r>
          </a:p>
          <a:p>
            <a:pPr>
              <a:lnSpc>
                <a:spcPct val="90000"/>
              </a:lnSpc>
              <a:spcAft>
                <a:spcPts val="600"/>
              </a:spcAft>
              <a:buClr>
                <a:schemeClr val="tx2">
                  <a:lumMod val="75000"/>
                  <a:lumOff val="25000"/>
                </a:schemeClr>
              </a:buClr>
            </a:pPr>
            <a:r>
              <a:rPr lang="en-US" sz="2000" dirty="0">
                <a:solidFill>
                  <a:schemeClr val="accent1">
                    <a:lumMod val="50000"/>
                  </a:schemeClr>
                </a:solidFill>
              </a:rPr>
              <a:t>This is a beautiful symbol that can be used to consciously connect you to the Reiki energy at the beginning of each session. It has a warm, vital, loving feel to it. It says “Remember who you are.” Traditionally it is considered the symbol for physical body healing. It helps to remove energetic blocks in the body so that all energies flow through the body more evenly. It also brings into the conscious mind the unconscious attitudes, feelings or beliefs that are affecting us in a subtle way. </a:t>
            </a:r>
          </a:p>
        </p:txBody>
      </p:sp>
      <p:sp>
        <p:nvSpPr>
          <p:cNvPr id="35" name="Oval 1">
            <a:extLst>
              <a:ext uri="{FF2B5EF4-FFF2-40B4-BE49-F238E27FC236}">
                <a16:creationId xmlns:a16="http://schemas.microsoft.com/office/drawing/2014/main" id="{F1D6E6C0-11C7-4A38-BD12-80741960B5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91411" y="557332"/>
            <a:ext cx="5743337" cy="57433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decorative circles">
            <a:extLst>
              <a:ext uri="{FF2B5EF4-FFF2-40B4-BE49-F238E27FC236}">
                <a16:creationId xmlns:a16="http://schemas.microsoft.com/office/drawing/2014/main" id="{2B16E781-E64A-4007-B0F1-5A50135A427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870062" y="289695"/>
            <a:ext cx="4971115" cy="6138399"/>
            <a:chOff x="6870062" y="289695"/>
            <a:chExt cx="4971115" cy="6138399"/>
          </a:xfrm>
        </p:grpSpPr>
        <p:sp>
          <p:nvSpPr>
            <p:cNvPr id="38" name="Oval 37">
              <a:extLst>
                <a:ext uri="{FF2B5EF4-FFF2-40B4-BE49-F238E27FC236}">
                  <a16:creationId xmlns:a16="http://schemas.microsoft.com/office/drawing/2014/main" id="{6F5849D6-7C1F-435A-8BEB-2A37173B65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43605" y="289695"/>
              <a:ext cx="226735" cy="226735"/>
            </a:xfrm>
            <a:prstGeom prst="ellipse">
              <a:avLst/>
            </a:prstGeom>
            <a:solidFill>
              <a:srgbClr val="974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9C6C5D90-0568-4F1C-9392-536D4E32E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74736" y="5667686"/>
              <a:ext cx="466441" cy="466441"/>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E069E425-421F-469A-9C32-9FB5C16E59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27805" y="5275653"/>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4C31A526-345A-4A63-BA59-FF91204E97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069847" y="5942894"/>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F27432B5-3C17-4415-B09A-67FCBD636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81540" y="655922"/>
              <a:ext cx="466441" cy="466441"/>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90E4DDCC-A5A9-4365-876A-7992F2CF4D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003560" y="387281"/>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BA5DB42D-36BB-41F6-A512-3AFDD33ADA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163367" y="6122314"/>
              <a:ext cx="305780" cy="30578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E03F45BD-67A0-4732-B626-9ECB4B18E2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70062" y="5959435"/>
              <a:ext cx="113367" cy="1133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7513C09E-AA15-4844-8C4D-1E28AF769953}"/>
              </a:ext>
            </a:extLst>
          </p:cNvPr>
          <p:cNvPicPr>
            <a:picLocks noChangeAspect="1"/>
          </p:cNvPicPr>
          <p:nvPr/>
        </p:nvPicPr>
        <p:blipFill rotWithShape="1">
          <a:blip r:embed="rId2"/>
          <a:srcRect l="57539" t="41662" r="25820" b="12065"/>
          <a:stretch/>
        </p:blipFill>
        <p:spPr>
          <a:xfrm>
            <a:off x="8052132" y="1691342"/>
            <a:ext cx="2221893" cy="3475314"/>
          </a:xfrm>
          <a:prstGeom prst="rect">
            <a:avLst/>
          </a:prstGeom>
        </p:spPr>
      </p:pic>
    </p:spTree>
    <p:extLst>
      <p:ext uri="{BB962C8B-B14F-4D97-AF65-F5344CB8AC3E}">
        <p14:creationId xmlns:p14="http://schemas.microsoft.com/office/powerpoint/2010/main" val="1482176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EE876A-AE8C-475F-D6C4-8B4C5175EED8}"/>
              </a:ext>
            </a:extLst>
          </p:cNvPr>
          <p:cNvPicPr>
            <a:picLocks noChangeAspect="1"/>
          </p:cNvPicPr>
          <p:nvPr/>
        </p:nvPicPr>
        <p:blipFill rotWithShape="1">
          <a:blip r:embed="rId2"/>
          <a:srcRect l="9335" t="17589" r="21091" b="7943"/>
          <a:stretch/>
        </p:blipFill>
        <p:spPr>
          <a:xfrm>
            <a:off x="729576" y="377750"/>
            <a:ext cx="10573966" cy="6366207"/>
          </a:xfrm>
          <a:prstGeom prst="rect">
            <a:avLst/>
          </a:prstGeom>
        </p:spPr>
      </p:pic>
    </p:spTree>
    <p:extLst>
      <p:ext uri="{BB962C8B-B14F-4D97-AF65-F5344CB8AC3E}">
        <p14:creationId xmlns:p14="http://schemas.microsoft.com/office/powerpoint/2010/main" val="16594420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9B5B3C5-A599-465B-B2B9-866E8B2087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5C84982-7DD0-43B1-8A2D-BFA4DF1B4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grpSp>
        <p:nvGrpSpPr>
          <p:cNvPr id="13" name="Decorative Circles">
            <a:extLst>
              <a:ext uri="{FF2B5EF4-FFF2-40B4-BE49-F238E27FC236}">
                <a16:creationId xmlns:a16="http://schemas.microsoft.com/office/drawing/2014/main" id="{1D912E1C-3BBA-42F0-A3EE-FEC382E723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2001" cy="6858001"/>
            <a:chOff x="-1" y="-1"/>
            <a:chExt cx="12192001" cy="6858001"/>
          </a:xfrm>
        </p:grpSpPr>
        <p:sp>
          <p:nvSpPr>
            <p:cNvPr id="14" name="Oval 13">
              <a:extLst>
                <a:ext uri="{FF2B5EF4-FFF2-40B4-BE49-F238E27FC236}">
                  <a16:creationId xmlns:a16="http://schemas.microsoft.com/office/drawing/2014/main" id="{2FEEAC76-E273-46A8-8F8E-CE59860FE7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9098" y="727602"/>
              <a:ext cx="172408" cy="172408"/>
            </a:xfrm>
            <a:prstGeom prst="ellipse">
              <a:avLst/>
            </a:prstGeom>
            <a:solidFill>
              <a:schemeClr val="accent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6594A0E-9400-45AD-A431-1DA1C0B28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9947" y="136523"/>
              <a:ext cx="113367" cy="113367"/>
            </a:xfrm>
            <a:prstGeom prst="ellipse">
              <a:avLst/>
            </a:prstGeom>
            <a:solidFill>
              <a:srgbClr val="F39E2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0916D6C-D32F-42B6-8512-CD5EDB8F2B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75290" y="5859047"/>
              <a:ext cx="305780" cy="305780"/>
            </a:xfrm>
            <a:prstGeom prst="ellipse">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834846D-59C6-40F4-907C-F1A4689B58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5730" y="1133938"/>
              <a:ext cx="226735" cy="226735"/>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A257CDF-2E36-4DC7-8EE4-5CD8F8ECAC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36830" y="554419"/>
              <a:ext cx="382700" cy="382700"/>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D5B26E0E-A115-4AE2-82D8-76BB93CC4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24303" y="299808"/>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55058DB-7E01-4E95-BF59-983AA1BBB3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29630" y="5482355"/>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810F7E2-23F3-44D6-B09E-71E5565360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15328" y="6124958"/>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9D5C391-E1DB-410A-A78C-ED3BBDFF07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20382" y="6255986"/>
              <a:ext cx="305780" cy="30578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77C4944D-9373-4283-BCAA-927A031665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34343" y="6204350"/>
              <a:ext cx="113367" cy="113367"/>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6804C521-2D9F-4CE4-AFD3-D4F1551FEC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42244" y="6317718"/>
              <a:ext cx="549756" cy="540282"/>
            </a:xfrm>
            <a:custGeom>
              <a:avLst/>
              <a:gdLst>
                <a:gd name="connsiteX0" fmla="*/ 1224540 w 2115556"/>
                <a:gd name="connsiteY0" fmla="*/ 0 h 2079100"/>
                <a:gd name="connsiteX1" fmla="*/ 2090421 w 2115556"/>
                <a:gd name="connsiteY1" fmla="*/ 358660 h 2079100"/>
                <a:gd name="connsiteX2" fmla="*/ 2115556 w 2115556"/>
                <a:gd name="connsiteY2" fmla="*/ 386315 h 2079100"/>
                <a:gd name="connsiteX3" fmla="*/ 2115556 w 2115556"/>
                <a:gd name="connsiteY3" fmla="*/ 2062765 h 2079100"/>
                <a:gd name="connsiteX4" fmla="*/ 2100710 w 2115556"/>
                <a:gd name="connsiteY4" fmla="*/ 2079100 h 2079100"/>
                <a:gd name="connsiteX5" fmla="*/ 348370 w 2115556"/>
                <a:gd name="connsiteY5" fmla="*/ 2079100 h 2079100"/>
                <a:gd name="connsiteX6" fmla="*/ 279625 w 2115556"/>
                <a:gd name="connsiteY6" fmla="*/ 2003461 h 2079100"/>
                <a:gd name="connsiteX7" fmla="*/ 0 w 2115556"/>
                <a:gd name="connsiteY7" fmla="*/ 1224540 h 2079100"/>
                <a:gd name="connsiteX8" fmla="*/ 1224540 w 2115556"/>
                <a:gd name="connsiteY8" fmla="*/ 0 h 207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556" h="2079100">
                  <a:moveTo>
                    <a:pt x="1224540" y="0"/>
                  </a:moveTo>
                  <a:cubicBezTo>
                    <a:pt x="1562687" y="0"/>
                    <a:pt x="1868823" y="137062"/>
                    <a:pt x="2090421" y="358660"/>
                  </a:cubicBezTo>
                  <a:lnTo>
                    <a:pt x="2115556" y="386315"/>
                  </a:lnTo>
                  <a:lnTo>
                    <a:pt x="2115556" y="2062765"/>
                  </a:lnTo>
                  <a:lnTo>
                    <a:pt x="2100710" y="2079100"/>
                  </a:lnTo>
                  <a:lnTo>
                    <a:pt x="348370" y="2079100"/>
                  </a:lnTo>
                  <a:lnTo>
                    <a:pt x="279625" y="2003461"/>
                  </a:lnTo>
                  <a:cubicBezTo>
                    <a:pt x="104938" y="1791789"/>
                    <a:pt x="0" y="1520419"/>
                    <a:pt x="0" y="1224540"/>
                  </a:cubicBezTo>
                  <a:cubicBezTo>
                    <a:pt x="0" y="548245"/>
                    <a:pt x="548245" y="0"/>
                    <a:pt x="1224540"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25" name="Freeform: Shape 24">
              <a:extLst>
                <a:ext uri="{FF2B5EF4-FFF2-40B4-BE49-F238E27FC236}">
                  <a16:creationId xmlns:a16="http://schemas.microsoft.com/office/drawing/2014/main" id="{755AC65C-13EF-4182-AA3C-62BE165CC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510196" cy="538336"/>
            </a:xfrm>
            <a:custGeom>
              <a:avLst/>
              <a:gdLst>
                <a:gd name="connsiteX0" fmla="*/ 0 w 510196"/>
                <a:gd name="connsiteY0" fmla="*/ 0 h 538336"/>
                <a:gd name="connsiteX1" fmla="*/ 459276 w 510196"/>
                <a:gd name="connsiteY1" fmla="*/ 0 h 538336"/>
                <a:gd name="connsiteX2" fmla="*/ 482126 w 510196"/>
                <a:gd name="connsiteY2" fmla="*/ 42098 h 538336"/>
                <a:gd name="connsiteX3" fmla="*/ 510196 w 510196"/>
                <a:gd name="connsiteY3" fmla="*/ 181136 h 538336"/>
                <a:gd name="connsiteX4" fmla="*/ 152996 w 510196"/>
                <a:gd name="connsiteY4" fmla="*/ 538336 h 538336"/>
                <a:gd name="connsiteX5" fmla="*/ 13958 w 510196"/>
                <a:gd name="connsiteY5" fmla="*/ 510266 h 538336"/>
                <a:gd name="connsiteX6" fmla="*/ 0 w 510196"/>
                <a:gd name="connsiteY6" fmla="*/ 502690 h 53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196" h="538336">
                  <a:moveTo>
                    <a:pt x="0" y="0"/>
                  </a:moveTo>
                  <a:lnTo>
                    <a:pt x="459276" y="0"/>
                  </a:lnTo>
                  <a:lnTo>
                    <a:pt x="482126" y="42098"/>
                  </a:lnTo>
                  <a:cubicBezTo>
                    <a:pt x="500201" y="84833"/>
                    <a:pt x="510196" y="131817"/>
                    <a:pt x="510196" y="181136"/>
                  </a:cubicBezTo>
                  <a:cubicBezTo>
                    <a:pt x="510196" y="378412"/>
                    <a:pt x="350272" y="538336"/>
                    <a:pt x="152996" y="538336"/>
                  </a:cubicBezTo>
                  <a:cubicBezTo>
                    <a:pt x="103677" y="538336"/>
                    <a:pt x="56693" y="528341"/>
                    <a:pt x="13958" y="510266"/>
                  </a:cubicBezTo>
                  <a:lnTo>
                    <a:pt x="0" y="50269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26" name="Freeform: Shape 25">
              <a:extLst>
                <a:ext uri="{FF2B5EF4-FFF2-40B4-BE49-F238E27FC236}">
                  <a16:creationId xmlns:a16="http://schemas.microsoft.com/office/drawing/2014/main" id="{E40DA8D2-FA4B-4282-9D44-48C27B63A1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28695" y="1"/>
              <a:ext cx="554074" cy="282754"/>
            </a:xfrm>
            <a:custGeom>
              <a:avLst/>
              <a:gdLst>
                <a:gd name="connsiteX0" fmla="*/ 644 w 309162"/>
                <a:gd name="connsiteY0" fmla="*/ 0 h 157771"/>
                <a:gd name="connsiteX1" fmla="*/ 308518 w 309162"/>
                <a:gd name="connsiteY1" fmla="*/ 0 h 157771"/>
                <a:gd name="connsiteX2" fmla="*/ 309162 w 309162"/>
                <a:gd name="connsiteY2" fmla="*/ 3190 h 157771"/>
                <a:gd name="connsiteX3" fmla="*/ 154581 w 309162"/>
                <a:gd name="connsiteY3" fmla="*/ 157771 h 157771"/>
                <a:gd name="connsiteX4" fmla="*/ 0 w 309162"/>
                <a:gd name="connsiteY4" fmla="*/ 3190 h 157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162" h="157771">
                  <a:moveTo>
                    <a:pt x="644" y="0"/>
                  </a:moveTo>
                  <a:lnTo>
                    <a:pt x="308518" y="0"/>
                  </a:lnTo>
                  <a:lnTo>
                    <a:pt x="309162" y="3190"/>
                  </a:lnTo>
                  <a:cubicBezTo>
                    <a:pt x="309162" y="88563"/>
                    <a:pt x="239954" y="157771"/>
                    <a:pt x="154581" y="157771"/>
                  </a:cubicBezTo>
                  <a:cubicBezTo>
                    <a:pt x="69208" y="157771"/>
                    <a:pt x="0" y="88563"/>
                    <a:pt x="0" y="319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27" name="Oval 26">
              <a:extLst>
                <a:ext uri="{FF2B5EF4-FFF2-40B4-BE49-F238E27FC236}">
                  <a16:creationId xmlns:a16="http://schemas.microsoft.com/office/drawing/2014/main" id="{99065014-CB18-414D-A527-31ECC457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04140" y="1132500"/>
              <a:ext cx="84680" cy="8468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8F39E27A-56C1-4328-8DF1-2DA147C784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51348" y="5576515"/>
              <a:ext cx="137603" cy="210490"/>
            </a:xfrm>
            <a:custGeom>
              <a:avLst/>
              <a:gdLst>
                <a:gd name="connsiteX0" fmla="*/ 105245 w 137603"/>
                <a:gd name="connsiteY0" fmla="*/ 0 h 210490"/>
                <a:gd name="connsiteX1" fmla="*/ 137603 w 137603"/>
                <a:gd name="connsiteY1" fmla="*/ 6533 h 210490"/>
                <a:gd name="connsiteX2" fmla="*/ 137603 w 137603"/>
                <a:gd name="connsiteY2" fmla="*/ 203957 h 210490"/>
                <a:gd name="connsiteX3" fmla="*/ 105245 w 137603"/>
                <a:gd name="connsiteY3" fmla="*/ 210490 h 210490"/>
                <a:gd name="connsiteX4" fmla="*/ 0 w 137603"/>
                <a:gd name="connsiteY4" fmla="*/ 105245 h 210490"/>
                <a:gd name="connsiteX5" fmla="*/ 105245 w 137603"/>
                <a:gd name="connsiteY5" fmla="*/ 0 h 21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03" h="210490">
                  <a:moveTo>
                    <a:pt x="105245" y="0"/>
                  </a:moveTo>
                  <a:lnTo>
                    <a:pt x="137603" y="6533"/>
                  </a:lnTo>
                  <a:lnTo>
                    <a:pt x="137603" y="203957"/>
                  </a:lnTo>
                  <a:lnTo>
                    <a:pt x="105245" y="210490"/>
                  </a:lnTo>
                  <a:cubicBezTo>
                    <a:pt x="47120" y="210490"/>
                    <a:pt x="0" y="163370"/>
                    <a:pt x="0" y="105245"/>
                  </a:cubicBezTo>
                  <a:cubicBezTo>
                    <a:pt x="0" y="47120"/>
                    <a:pt x="47120" y="0"/>
                    <a:pt x="105245" y="0"/>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grpSp>
      <p:sp useBgFill="1">
        <p:nvSpPr>
          <p:cNvPr id="30" name="Rectangle 29">
            <a:extLst>
              <a:ext uri="{FF2B5EF4-FFF2-40B4-BE49-F238E27FC236}">
                <a16:creationId xmlns:a16="http://schemas.microsoft.com/office/drawing/2014/main" id="{4E30456D-43C0-469A-8A5F-EFD61DCEB0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173E55DA-BD2B-4E6F-A0DF-F6F8B7AFB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mj-lt"/>
            </a:endParaRPr>
          </a:p>
        </p:txBody>
      </p:sp>
      <p:sp>
        <p:nvSpPr>
          <p:cNvPr id="34" name="Oval 2">
            <a:extLst>
              <a:ext uri="{FF2B5EF4-FFF2-40B4-BE49-F238E27FC236}">
                <a16:creationId xmlns:a16="http://schemas.microsoft.com/office/drawing/2014/main" id="{14E52A7E-D14B-4665-A982-36A1E5727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250" y="433212"/>
            <a:ext cx="2249928" cy="2249928"/>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Decorative Circles">
            <a:extLst>
              <a:ext uri="{FF2B5EF4-FFF2-40B4-BE49-F238E27FC236}">
                <a16:creationId xmlns:a16="http://schemas.microsoft.com/office/drawing/2014/main" id="{EDF75AED-D188-48BA-B1ED-FED81521A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82868" y="310026"/>
            <a:ext cx="2210470" cy="6016634"/>
            <a:chOff x="2882868" y="310026"/>
            <a:chExt cx="2210470" cy="6016634"/>
          </a:xfrm>
        </p:grpSpPr>
        <p:sp>
          <p:nvSpPr>
            <p:cNvPr id="37" name="Oval 36">
              <a:extLst>
                <a:ext uri="{FF2B5EF4-FFF2-40B4-BE49-F238E27FC236}">
                  <a16:creationId xmlns:a16="http://schemas.microsoft.com/office/drawing/2014/main" id="{46562A60-C1C1-4C93-B065-2A3761B370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77850" y="6020880"/>
              <a:ext cx="305780" cy="30578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85BA9690-91E7-464D-977B-ED254722EF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79971" y="5787004"/>
              <a:ext cx="113367" cy="1133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C0FA2A56-17A7-4CCE-9070-B5D98CE0E9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82868" y="310026"/>
              <a:ext cx="226735" cy="226735"/>
            </a:xfrm>
            <a:prstGeom prst="ellipse">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6966807F-38A6-4DF4-9E4B-B5F740D969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09603" y="735547"/>
              <a:ext cx="466441" cy="466441"/>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Oval 3">
            <a:extLst>
              <a:ext uri="{FF2B5EF4-FFF2-40B4-BE49-F238E27FC236}">
                <a16:creationId xmlns:a16="http://schemas.microsoft.com/office/drawing/2014/main" id="{B82F73F8-AE36-4658-ADE1-9E56256FF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37392" y="284085"/>
            <a:ext cx="1571298" cy="1571298"/>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Graphic 43">
            <a:extLst>
              <a:ext uri="{FF2B5EF4-FFF2-40B4-BE49-F238E27FC236}">
                <a16:creationId xmlns:a16="http://schemas.microsoft.com/office/drawing/2014/main" id="{3F06BFBA-4D90-4D74-9853-F1E5040614F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44696" y="284084"/>
            <a:ext cx="1571299" cy="1571299"/>
          </a:xfrm>
          <a:prstGeom prst="rect">
            <a:avLst/>
          </a:prstGeom>
        </p:spPr>
      </p:pic>
      <p:sp>
        <p:nvSpPr>
          <p:cNvPr id="46" name="Oval 1">
            <a:extLst>
              <a:ext uri="{FF2B5EF4-FFF2-40B4-BE49-F238E27FC236}">
                <a16:creationId xmlns:a16="http://schemas.microsoft.com/office/drawing/2014/main" id="{C016CF18-8176-46FE-A2E3-D7A2317706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250" y="4296175"/>
            <a:ext cx="1996328" cy="1996328"/>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Graphic 47">
            <a:extLst>
              <a:ext uri="{FF2B5EF4-FFF2-40B4-BE49-F238E27FC236}">
                <a16:creationId xmlns:a16="http://schemas.microsoft.com/office/drawing/2014/main" id="{D8A58F6A-0145-417A-9CF6-AD4198648A9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5118" y="433212"/>
            <a:ext cx="2288059" cy="2288059"/>
          </a:xfrm>
          <a:prstGeom prst="rect">
            <a:avLst/>
          </a:prstGeom>
        </p:spPr>
      </p:pic>
      <p:pic>
        <p:nvPicPr>
          <p:cNvPr id="50" name="Graphic 49">
            <a:extLst>
              <a:ext uri="{FF2B5EF4-FFF2-40B4-BE49-F238E27FC236}">
                <a16:creationId xmlns:a16="http://schemas.microsoft.com/office/drawing/2014/main" id="{BD4E3174-E6D1-4DF1-8E44-1E44417B5B5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53992" y="4296175"/>
            <a:ext cx="1958942" cy="1958942"/>
          </a:xfrm>
          <a:prstGeom prst="rect">
            <a:avLst/>
          </a:prstGeom>
        </p:spPr>
      </p:pic>
      <p:pic>
        <p:nvPicPr>
          <p:cNvPr id="7" name="Picture 6">
            <a:extLst>
              <a:ext uri="{FF2B5EF4-FFF2-40B4-BE49-F238E27FC236}">
                <a16:creationId xmlns:a16="http://schemas.microsoft.com/office/drawing/2014/main" id="{0F6E25B9-662B-455E-A7B7-0FEE870DAA54}"/>
              </a:ext>
            </a:extLst>
          </p:cNvPr>
          <p:cNvPicPr>
            <a:picLocks noChangeAspect="1"/>
          </p:cNvPicPr>
          <p:nvPr/>
        </p:nvPicPr>
        <p:blipFill rotWithShape="1">
          <a:blip r:embed="rId8"/>
          <a:srcRect l="51582" t="17528" r="15505" b="7747"/>
          <a:stretch/>
        </p:blipFill>
        <p:spPr>
          <a:xfrm>
            <a:off x="5949256" y="136523"/>
            <a:ext cx="4953923" cy="6326660"/>
          </a:xfrm>
          <a:prstGeom prst="rect">
            <a:avLst/>
          </a:prstGeom>
        </p:spPr>
      </p:pic>
    </p:spTree>
    <p:extLst>
      <p:ext uri="{BB962C8B-B14F-4D97-AF65-F5344CB8AC3E}">
        <p14:creationId xmlns:p14="http://schemas.microsoft.com/office/powerpoint/2010/main" val="23224370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9B5B3C5-A599-465B-B2B9-866E8B2087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5C84982-7DD0-43B1-8A2D-BFA4DF1B4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grpSp>
        <p:nvGrpSpPr>
          <p:cNvPr id="13" name="Decorative Circles">
            <a:extLst>
              <a:ext uri="{FF2B5EF4-FFF2-40B4-BE49-F238E27FC236}">
                <a16:creationId xmlns:a16="http://schemas.microsoft.com/office/drawing/2014/main" id="{1D912E1C-3BBA-42F0-A3EE-FEC382E723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2001" cy="6858001"/>
            <a:chOff x="-1" y="-1"/>
            <a:chExt cx="12192001" cy="6858001"/>
          </a:xfrm>
        </p:grpSpPr>
        <p:sp>
          <p:nvSpPr>
            <p:cNvPr id="14" name="Oval 13">
              <a:extLst>
                <a:ext uri="{FF2B5EF4-FFF2-40B4-BE49-F238E27FC236}">
                  <a16:creationId xmlns:a16="http://schemas.microsoft.com/office/drawing/2014/main" id="{2FEEAC76-E273-46A8-8F8E-CE59860FE7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9098" y="727602"/>
              <a:ext cx="172408" cy="172408"/>
            </a:xfrm>
            <a:prstGeom prst="ellipse">
              <a:avLst/>
            </a:prstGeom>
            <a:solidFill>
              <a:schemeClr val="accent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6594A0E-9400-45AD-A431-1DA1C0B28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9947" y="136523"/>
              <a:ext cx="113367" cy="113367"/>
            </a:xfrm>
            <a:prstGeom prst="ellipse">
              <a:avLst/>
            </a:prstGeom>
            <a:solidFill>
              <a:srgbClr val="F39E2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0916D6C-D32F-42B6-8512-CD5EDB8F2B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75290" y="5859047"/>
              <a:ext cx="305780" cy="305780"/>
            </a:xfrm>
            <a:prstGeom prst="ellipse">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834846D-59C6-40F4-907C-F1A4689B58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5730" y="1133938"/>
              <a:ext cx="226735" cy="226735"/>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A257CDF-2E36-4DC7-8EE4-5CD8F8ECAC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36830" y="554419"/>
              <a:ext cx="382700" cy="382700"/>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D5B26E0E-A115-4AE2-82D8-76BB93CC4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24303" y="299808"/>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55058DB-7E01-4E95-BF59-983AA1BBB3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29630" y="5482355"/>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810F7E2-23F3-44D6-B09E-71E5565360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15328" y="6124958"/>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9D5C391-E1DB-410A-A78C-ED3BBDFF07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20382" y="6255986"/>
              <a:ext cx="305780" cy="30578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77C4944D-9373-4283-BCAA-927A031665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34343" y="6204350"/>
              <a:ext cx="113367" cy="113367"/>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6804C521-2D9F-4CE4-AFD3-D4F1551FEC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42244" y="6317718"/>
              <a:ext cx="549756" cy="540282"/>
            </a:xfrm>
            <a:custGeom>
              <a:avLst/>
              <a:gdLst>
                <a:gd name="connsiteX0" fmla="*/ 1224540 w 2115556"/>
                <a:gd name="connsiteY0" fmla="*/ 0 h 2079100"/>
                <a:gd name="connsiteX1" fmla="*/ 2090421 w 2115556"/>
                <a:gd name="connsiteY1" fmla="*/ 358660 h 2079100"/>
                <a:gd name="connsiteX2" fmla="*/ 2115556 w 2115556"/>
                <a:gd name="connsiteY2" fmla="*/ 386315 h 2079100"/>
                <a:gd name="connsiteX3" fmla="*/ 2115556 w 2115556"/>
                <a:gd name="connsiteY3" fmla="*/ 2062765 h 2079100"/>
                <a:gd name="connsiteX4" fmla="*/ 2100710 w 2115556"/>
                <a:gd name="connsiteY4" fmla="*/ 2079100 h 2079100"/>
                <a:gd name="connsiteX5" fmla="*/ 348370 w 2115556"/>
                <a:gd name="connsiteY5" fmla="*/ 2079100 h 2079100"/>
                <a:gd name="connsiteX6" fmla="*/ 279625 w 2115556"/>
                <a:gd name="connsiteY6" fmla="*/ 2003461 h 2079100"/>
                <a:gd name="connsiteX7" fmla="*/ 0 w 2115556"/>
                <a:gd name="connsiteY7" fmla="*/ 1224540 h 2079100"/>
                <a:gd name="connsiteX8" fmla="*/ 1224540 w 2115556"/>
                <a:gd name="connsiteY8" fmla="*/ 0 h 207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556" h="2079100">
                  <a:moveTo>
                    <a:pt x="1224540" y="0"/>
                  </a:moveTo>
                  <a:cubicBezTo>
                    <a:pt x="1562687" y="0"/>
                    <a:pt x="1868823" y="137062"/>
                    <a:pt x="2090421" y="358660"/>
                  </a:cubicBezTo>
                  <a:lnTo>
                    <a:pt x="2115556" y="386315"/>
                  </a:lnTo>
                  <a:lnTo>
                    <a:pt x="2115556" y="2062765"/>
                  </a:lnTo>
                  <a:lnTo>
                    <a:pt x="2100710" y="2079100"/>
                  </a:lnTo>
                  <a:lnTo>
                    <a:pt x="348370" y="2079100"/>
                  </a:lnTo>
                  <a:lnTo>
                    <a:pt x="279625" y="2003461"/>
                  </a:lnTo>
                  <a:cubicBezTo>
                    <a:pt x="104938" y="1791789"/>
                    <a:pt x="0" y="1520419"/>
                    <a:pt x="0" y="1224540"/>
                  </a:cubicBezTo>
                  <a:cubicBezTo>
                    <a:pt x="0" y="548245"/>
                    <a:pt x="548245" y="0"/>
                    <a:pt x="1224540"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25" name="Freeform: Shape 24">
              <a:extLst>
                <a:ext uri="{FF2B5EF4-FFF2-40B4-BE49-F238E27FC236}">
                  <a16:creationId xmlns:a16="http://schemas.microsoft.com/office/drawing/2014/main" id="{755AC65C-13EF-4182-AA3C-62BE165CC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510196" cy="538336"/>
            </a:xfrm>
            <a:custGeom>
              <a:avLst/>
              <a:gdLst>
                <a:gd name="connsiteX0" fmla="*/ 0 w 510196"/>
                <a:gd name="connsiteY0" fmla="*/ 0 h 538336"/>
                <a:gd name="connsiteX1" fmla="*/ 459276 w 510196"/>
                <a:gd name="connsiteY1" fmla="*/ 0 h 538336"/>
                <a:gd name="connsiteX2" fmla="*/ 482126 w 510196"/>
                <a:gd name="connsiteY2" fmla="*/ 42098 h 538336"/>
                <a:gd name="connsiteX3" fmla="*/ 510196 w 510196"/>
                <a:gd name="connsiteY3" fmla="*/ 181136 h 538336"/>
                <a:gd name="connsiteX4" fmla="*/ 152996 w 510196"/>
                <a:gd name="connsiteY4" fmla="*/ 538336 h 538336"/>
                <a:gd name="connsiteX5" fmla="*/ 13958 w 510196"/>
                <a:gd name="connsiteY5" fmla="*/ 510266 h 538336"/>
                <a:gd name="connsiteX6" fmla="*/ 0 w 510196"/>
                <a:gd name="connsiteY6" fmla="*/ 502690 h 53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196" h="538336">
                  <a:moveTo>
                    <a:pt x="0" y="0"/>
                  </a:moveTo>
                  <a:lnTo>
                    <a:pt x="459276" y="0"/>
                  </a:lnTo>
                  <a:lnTo>
                    <a:pt x="482126" y="42098"/>
                  </a:lnTo>
                  <a:cubicBezTo>
                    <a:pt x="500201" y="84833"/>
                    <a:pt x="510196" y="131817"/>
                    <a:pt x="510196" y="181136"/>
                  </a:cubicBezTo>
                  <a:cubicBezTo>
                    <a:pt x="510196" y="378412"/>
                    <a:pt x="350272" y="538336"/>
                    <a:pt x="152996" y="538336"/>
                  </a:cubicBezTo>
                  <a:cubicBezTo>
                    <a:pt x="103677" y="538336"/>
                    <a:pt x="56693" y="528341"/>
                    <a:pt x="13958" y="510266"/>
                  </a:cubicBezTo>
                  <a:lnTo>
                    <a:pt x="0" y="50269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26" name="Freeform: Shape 25">
              <a:extLst>
                <a:ext uri="{FF2B5EF4-FFF2-40B4-BE49-F238E27FC236}">
                  <a16:creationId xmlns:a16="http://schemas.microsoft.com/office/drawing/2014/main" id="{E40DA8D2-FA4B-4282-9D44-48C27B63A1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28695" y="1"/>
              <a:ext cx="554074" cy="282754"/>
            </a:xfrm>
            <a:custGeom>
              <a:avLst/>
              <a:gdLst>
                <a:gd name="connsiteX0" fmla="*/ 644 w 309162"/>
                <a:gd name="connsiteY0" fmla="*/ 0 h 157771"/>
                <a:gd name="connsiteX1" fmla="*/ 308518 w 309162"/>
                <a:gd name="connsiteY1" fmla="*/ 0 h 157771"/>
                <a:gd name="connsiteX2" fmla="*/ 309162 w 309162"/>
                <a:gd name="connsiteY2" fmla="*/ 3190 h 157771"/>
                <a:gd name="connsiteX3" fmla="*/ 154581 w 309162"/>
                <a:gd name="connsiteY3" fmla="*/ 157771 h 157771"/>
                <a:gd name="connsiteX4" fmla="*/ 0 w 309162"/>
                <a:gd name="connsiteY4" fmla="*/ 3190 h 157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162" h="157771">
                  <a:moveTo>
                    <a:pt x="644" y="0"/>
                  </a:moveTo>
                  <a:lnTo>
                    <a:pt x="308518" y="0"/>
                  </a:lnTo>
                  <a:lnTo>
                    <a:pt x="309162" y="3190"/>
                  </a:lnTo>
                  <a:cubicBezTo>
                    <a:pt x="309162" y="88563"/>
                    <a:pt x="239954" y="157771"/>
                    <a:pt x="154581" y="157771"/>
                  </a:cubicBezTo>
                  <a:cubicBezTo>
                    <a:pt x="69208" y="157771"/>
                    <a:pt x="0" y="88563"/>
                    <a:pt x="0" y="319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27" name="Oval 26">
              <a:extLst>
                <a:ext uri="{FF2B5EF4-FFF2-40B4-BE49-F238E27FC236}">
                  <a16:creationId xmlns:a16="http://schemas.microsoft.com/office/drawing/2014/main" id="{99065014-CB18-414D-A527-31ECC457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04140" y="1132500"/>
              <a:ext cx="84680" cy="8468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8F39E27A-56C1-4328-8DF1-2DA147C784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51348" y="5576515"/>
              <a:ext cx="137603" cy="210490"/>
            </a:xfrm>
            <a:custGeom>
              <a:avLst/>
              <a:gdLst>
                <a:gd name="connsiteX0" fmla="*/ 105245 w 137603"/>
                <a:gd name="connsiteY0" fmla="*/ 0 h 210490"/>
                <a:gd name="connsiteX1" fmla="*/ 137603 w 137603"/>
                <a:gd name="connsiteY1" fmla="*/ 6533 h 210490"/>
                <a:gd name="connsiteX2" fmla="*/ 137603 w 137603"/>
                <a:gd name="connsiteY2" fmla="*/ 203957 h 210490"/>
                <a:gd name="connsiteX3" fmla="*/ 105245 w 137603"/>
                <a:gd name="connsiteY3" fmla="*/ 210490 h 210490"/>
                <a:gd name="connsiteX4" fmla="*/ 0 w 137603"/>
                <a:gd name="connsiteY4" fmla="*/ 105245 h 210490"/>
                <a:gd name="connsiteX5" fmla="*/ 105245 w 137603"/>
                <a:gd name="connsiteY5" fmla="*/ 0 h 21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03" h="210490">
                  <a:moveTo>
                    <a:pt x="105245" y="0"/>
                  </a:moveTo>
                  <a:lnTo>
                    <a:pt x="137603" y="6533"/>
                  </a:lnTo>
                  <a:lnTo>
                    <a:pt x="137603" y="203957"/>
                  </a:lnTo>
                  <a:lnTo>
                    <a:pt x="105245" y="210490"/>
                  </a:lnTo>
                  <a:cubicBezTo>
                    <a:pt x="47120" y="210490"/>
                    <a:pt x="0" y="163370"/>
                    <a:pt x="0" y="105245"/>
                  </a:cubicBezTo>
                  <a:cubicBezTo>
                    <a:pt x="0" y="47120"/>
                    <a:pt x="47120" y="0"/>
                    <a:pt x="105245" y="0"/>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grpSp>
      <p:sp useBgFill="1">
        <p:nvSpPr>
          <p:cNvPr id="30" name="Rectangle 29">
            <a:extLst>
              <a:ext uri="{FF2B5EF4-FFF2-40B4-BE49-F238E27FC236}">
                <a16:creationId xmlns:a16="http://schemas.microsoft.com/office/drawing/2014/main" id="{DA92FA62-7A45-4F89-A245-0BA05F754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979E52E1-CB55-4954-96F6-B863715C8D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grpSp>
        <p:nvGrpSpPr>
          <p:cNvPr id="34" name="decorative circles">
            <a:extLst>
              <a:ext uri="{FF2B5EF4-FFF2-40B4-BE49-F238E27FC236}">
                <a16:creationId xmlns:a16="http://schemas.microsoft.com/office/drawing/2014/main" id="{40839DED-D13B-4FE2-AF8E-2113D887C8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93625" y="927887"/>
            <a:ext cx="3205279" cy="2727847"/>
            <a:chOff x="7893625" y="927887"/>
            <a:chExt cx="3205279" cy="2727847"/>
          </a:xfrm>
        </p:grpSpPr>
        <p:sp>
          <p:nvSpPr>
            <p:cNvPr id="35" name="Oval 34">
              <a:extLst>
                <a:ext uri="{FF2B5EF4-FFF2-40B4-BE49-F238E27FC236}">
                  <a16:creationId xmlns:a16="http://schemas.microsoft.com/office/drawing/2014/main" id="{F92EEB2D-48A0-4F55-A27D-1CF0340DFC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93625" y="3428999"/>
              <a:ext cx="226735" cy="226735"/>
            </a:xfrm>
            <a:prstGeom prst="ellipse">
              <a:avLst/>
            </a:prstGeom>
            <a:solidFill>
              <a:srgbClr val="974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0FE0FA48-3E56-41E4-9D69-E3075231E1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55295" y="2842228"/>
              <a:ext cx="466441" cy="466441"/>
            </a:xfrm>
            <a:prstGeom prst="ellipse">
              <a:avLst/>
            </a:prstGeom>
            <a:solidFill>
              <a:schemeClr val="tx2">
                <a:lumMod val="50000"/>
                <a:lumOff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18BEA43D-D342-4D53-BA39-19D2CB43FF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35619" y="2962081"/>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2D01AFA7-D179-4686-A37D-4F22F25F6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004744" y="927887"/>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AE4F3AB-9E00-4A6B-8288-47C92E4253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07963" y="1870595"/>
              <a:ext cx="346588" cy="34658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E8CD149C-82EF-419B-8302-7FC6B3F77B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07963" y="2560850"/>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Oval 1">
            <a:extLst>
              <a:ext uri="{FF2B5EF4-FFF2-40B4-BE49-F238E27FC236}">
                <a16:creationId xmlns:a16="http://schemas.microsoft.com/office/drawing/2014/main" id="{617BF969-E9DF-46D8-B8CA-E33DFD3EE0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42678" y="1"/>
            <a:ext cx="2661680" cy="2424023"/>
          </a:xfrm>
          <a:custGeom>
            <a:avLst/>
            <a:gdLst>
              <a:gd name="connsiteX0" fmla="*/ 572886 w 2661680"/>
              <a:gd name="connsiteY0" fmla="*/ 0 h 2424023"/>
              <a:gd name="connsiteX1" fmla="*/ 2088794 w 2661680"/>
              <a:gd name="connsiteY1" fmla="*/ 0 h 2424023"/>
              <a:gd name="connsiteX2" fmla="*/ 2177378 w 2661680"/>
              <a:gd name="connsiteY2" fmla="*/ 66242 h 2424023"/>
              <a:gd name="connsiteX3" fmla="*/ 2661680 w 2661680"/>
              <a:gd name="connsiteY3" fmla="*/ 1093183 h 2424023"/>
              <a:gd name="connsiteX4" fmla="*/ 1330840 w 2661680"/>
              <a:gd name="connsiteY4" fmla="*/ 2424023 h 2424023"/>
              <a:gd name="connsiteX5" fmla="*/ 0 w 2661680"/>
              <a:gd name="connsiteY5" fmla="*/ 1093183 h 2424023"/>
              <a:gd name="connsiteX6" fmla="*/ 484302 w 2661680"/>
              <a:gd name="connsiteY6" fmla="*/ 66242 h 2424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1680" h="2424023">
                <a:moveTo>
                  <a:pt x="572886" y="0"/>
                </a:moveTo>
                <a:lnTo>
                  <a:pt x="2088794" y="0"/>
                </a:lnTo>
                <a:lnTo>
                  <a:pt x="2177378" y="66242"/>
                </a:lnTo>
                <a:cubicBezTo>
                  <a:pt x="2473153" y="310338"/>
                  <a:pt x="2661680" y="679744"/>
                  <a:pt x="2661680" y="1093183"/>
                </a:cubicBezTo>
                <a:cubicBezTo>
                  <a:pt x="2661680" y="1828186"/>
                  <a:pt x="2065843" y="2424023"/>
                  <a:pt x="1330840" y="2424023"/>
                </a:cubicBezTo>
                <a:cubicBezTo>
                  <a:pt x="595837" y="2424023"/>
                  <a:pt x="0" y="1828186"/>
                  <a:pt x="0" y="1093183"/>
                </a:cubicBezTo>
                <a:cubicBezTo>
                  <a:pt x="0" y="679744"/>
                  <a:pt x="188527" y="310338"/>
                  <a:pt x="484302" y="66242"/>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4" name="Graphic 43">
            <a:extLst>
              <a:ext uri="{FF2B5EF4-FFF2-40B4-BE49-F238E27FC236}">
                <a16:creationId xmlns:a16="http://schemas.microsoft.com/office/drawing/2014/main" id="{C1C4116E-4CD4-4955-81AE-E8A0181D79D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3"/>
              </a:ext>
            </a:extLst>
          </a:blip>
          <a:srcRect l="14001" t="19460" r="12288" b="12942"/>
          <a:stretch/>
        </p:blipFill>
        <p:spPr>
          <a:xfrm flipH="1">
            <a:off x="7867965" y="28139"/>
            <a:ext cx="2581855" cy="2367745"/>
          </a:xfrm>
          <a:prstGeom prst="rect">
            <a:avLst/>
          </a:prstGeom>
        </p:spPr>
      </p:pic>
      <p:sp>
        <p:nvSpPr>
          <p:cNvPr id="46" name="Oval 2">
            <a:extLst>
              <a:ext uri="{FF2B5EF4-FFF2-40B4-BE49-F238E27FC236}">
                <a16:creationId xmlns:a16="http://schemas.microsoft.com/office/drawing/2014/main" id="{0A431FA1-4FB8-4CB5-AB06-09E989A31F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7628" y="2906802"/>
            <a:ext cx="4051324" cy="3951198"/>
          </a:xfrm>
          <a:custGeom>
            <a:avLst/>
            <a:gdLst>
              <a:gd name="connsiteX0" fmla="*/ 2361523 w 4051324"/>
              <a:gd name="connsiteY0" fmla="*/ 0 h 3951198"/>
              <a:gd name="connsiteX1" fmla="*/ 4031372 w 4051324"/>
              <a:gd name="connsiteY1" fmla="*/ 691674 h 3951198"/>
              <a:gd name="connsiteX2" fmla="*/ 4051324 w 4051324"/>
              <a:gd name="connsiteY2" fmla="*/ 713627 h 3951198"/>
              <a:gd name="connsiteX3" fmla="*/ 4051324 w 4051324"/>
              <a:gd name="connsiteY3" fmla="*/ 3951198 h 3951198"/>
              <a:gd name="connsiteX4" fmla="*/ 618807 w 4051324"/>
              <a:gd name="connsiteY4" fmla="*/ 3951198 h 3951198"/>
              <a:gd name="connsiteX5" fmla="*/ 539257 w 4051324"/>
              <a:gd name="connsiteY5" fmla="*/ 3863671 h 3951198"/>
              <a:gd name="connsiteX6" fmla="*/ 0 w 4051324"/>
              <a:gd name="connsiteY6" fmla="*/ 2361523 h 3951198"/>
              <a:gd name="connsiteX7" fmla="*/ 2361523 w 4051324"/>
              <a:gd name="connsiteY7" fmla="*/ 0 h 3951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51324" h="3951198">
                <a:moveTo>
                  <a:pt x="2361523" y="0"/>
                </a:moveTo>
                <a:cubicBezTo>
                  <a:pt x="3013639" y="0"/>
                  <a:pt x="3604020" y="264323"/>
                  <a:pt x="4031372" y="691674"/>
                </a:cubicBezTo>
                <a:lnTo>
                  <a:pt x="4051324" y="713627"/>
                </a:lnTo>
                <a:lnTo>
                  <a:pt x="4051324" y="3951198"/>
                </a:lnTo>
                <a:lnTo>
                  <a:pt x="618807" y="3951198"/>
                </a:lnTo>
                <a:lnTo>
                  <a:pt x="539257" y="3863671"/>
                </a:lnTo>
                <a:cubicBezTo>
                  <a:pt x="202372" y="3455461"/>
                  <a:pt x="0" y="2932125"/>
                  <a:pt x="0" y="2361523"/>
                </a:cubicBezTo>
                <a:cubicBezTo>
                  <a:pt x="0" y="1057290"/>
                  <a:pt x="1057290" y="0"/>
                  <a:pt x="2361523" y="0"/>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8" name="Graphic 47">
            <a:extLst>
              <a:ext uri="{FF2B5EF4-FFF2-40B4-BE49-F238E27FC236}">
                <a16:creationId xmlns:a16="http://schemas.microsoft.com/office/drawing/2014/main" id="{5568B90D-1554-4791-ACD8-CA2511F62A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5"/>
              </a:ext>
            </a:extLst>
          </a:blip>
          <a:srcRect l="18631" t="18963" r="52721" b="17441"/>
          <a:stretch/>
        </p:blipFill>
        <p:spPr>
          <a:xfrm>
            <a:off x="10854666" y="0"/>
            <a:ext cx="1334286" cy="2962082"/>
          </a:xfrm>
          <a:prstGeom prst="rect">
            <a:avLst/>
          </a:prstGeom>
        </p:spPr>
      </p:pic>
      <p:pic>
        <p:nvPicPr>
          <p:cNvPr id="50" name="Graphic 49">
            <a:extLst>
              <a:ext uri="{FF2B5EF4-FFF2-40B4-BE49-F238E27FC236}">
                <a16:creationId xmlns:a16="http://schemas.microsoft.com/office/drawing/2014/main" id="{B0791895-5729-444A-BF43-B325E066B2E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423564" y="3067768"/>
            <a:ext cx="3790232" cy="3790232"/>
          </a:xfrm>
          <a:prstGeom prst="rect">
            <a:avLst/>
          </a:prstGeom>
        </p:spPr>
      </p:pic>
      <p:pic>
        <p:nvPicPr>
          <p:cNvPr id="5" name="Picture 4">
            <a:extLst>
              <a:ext uri="{FF2B5EF4-FFF2-40B4-BE49-F238E27FC236}">
                <a16:creationId xmlns:a16="http://schemas.microsoft.com/office/drawing/2014/main" id="{B34111D3-AA39-83A9-8E0C-67755F105E44}"/>
              </a:ext>
            </a:extLst>
          </p:cNvPr>
          <p:cNvPicPr>
            <a:picLocks noChangeAspect="1"/>
          </p:cNvPicPr>
          <p:nvPr/>
        </p:nvPicPr>
        <p:blipFill rotWithShape="1">
          <a:blip r:embed="rId8"/>
          <a:srcRect l="8721" t="12408" r="26837" b="8746"/>
          <a:stretch/>
        </p:blipFill>
        <p:spPr>
          <a:xfrm>
            <a:off x="448801" y="482475"/>
            <a:ext cx="8938169" cy="6151589"/>
          </a:xfrm>
          <a:prstGeom prst="rect">
            <a:avLst/>
          </a:prstGeom>
          <a:ln>
            <a:noFill/>
          </a:ln>
          <a:effectLst>
            <a:softEdge rad="112500"/>
          </a:effectLst>
        </p:spPr>
      </p:pic>
    </p:spTree>
    <p:extLst>
      <p:ext uri="{BB962C8B-B14F-4D97-AF65-F5344CB8AC3E}">
        <p14:creationId xmlns:p14="http://schemas.microsoft.com/office/powerpoint/2010/main" val="17348693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9B5B3C5-A599-465B-B2B9-866E8B2087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5C84982-7DD0-43B1-8A2D-BFA4DF1B4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grpSp>
        <p:nvGrpSpPr>
          <p:cNvPr id="12" name="Decorative Circles">
            <a:extLst>
              <a:ext uri="{FF2B5EF4-FFF2-40B4-BE49-F238E27FC236}">
                <a16:creationId xmlns:a16="http://schemas.microsoft.com/office/drawing/2014/main" id="{1D912E1C-3BBA-42F0-A3EE-FEC382E723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2001" cy="6858001"/>
            <a:chOff x="-1" y="-1"/>
            <a:chExt cx="12192001" cy="6858001"/>
          </a:xfrm>
        </p:grpSpPr>
        <p:sp>
          <p:nvSpPr>
            <p:cNvPr id="13" name="Oval 12">
              <a:extLst>
                <a:ext uri="{FF2B5EF4-FFF2-40B4-BE49-F238E27FC236}">
                  <a16:creationId xmlns:a16="http://schemas.microsoft.com/office/drawing/2014/main" id="{2FEEAC76-E273-46A8-8F8E-CE59860FE7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9098" y="727602"/>
              <a:ext cx="172408" cy="172408"/>
            </a:xfrm>
            <a:prstGeom prst="ellipse">
              <a:avLst/>
            </a:prstGeom>
            <a:solidFill>
              <a:schemeClr val="accent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6594A0E-9400-45AD-A431-1DA1C0B28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9947" y="136523"/>
              <a:ext cx="113367" cy="113367"/>
            </a:xfrm>
            <a:prstGeom prst="ellipse">
              <a:avLst/>
            </a:prstGeom>
            <a:solidFill>
              <a:srgbClr val="F39E2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0916D6C-D32F-42B6-8512-CD5EDB8F2B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75290" y="5859047"/>
              <a:ext cx="305780" cy="305780"/>
            </a:xfrm>
            <a:prstGeom prst="ellipse">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834846D-59C6-40F4-907C-F1A4689B58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5730" y="1133938"/>
              <a:ext cx="226735" cy="226735"/>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A257CDF-2E36-4DC7-8EE4-5CD8F8ECAC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36830" y="554419"/>
              <a:ext cx="382700" cy="382700"/>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D5B26E0E-A115-4AE2-82D8-76BB93CC4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24303" y="299808"/>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55058DB-7E01-4E95-BF59-983AA1BBB3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29630" y="5482355"/>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810F7E2-23F3-44D6-B09E-71E5565360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15328" y="6124958"/>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9D5C391-E1DB-410A-A78C-ED3BBDFF07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20382" y="6255986"/>
              <a:ext cx="305780" cy="30578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77C4944D-9373-4283-BCAA-927A031665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34343" y="6204350"/>
              <a:ext cx="113367" cy="113367"/>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6804C521-2D9F-4CE4-AFD3-D4F1551FEC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42244" y="6317718"/>
              <a:ext cx="549756" cy="540282"/>
            </a:xfrm>
            <a:custGeom>
              <a:avLst/>
              <a:gdLst>
                <a:gd name="connsiteX0" fmla="*/ 1224540 w 2115556"/>
                <a:gd name="connsiteY0" fmla="*/ 0 h 2079100"/>
                <a:gd name="connsiteX1" fmla="*/ 2090421 w 2115556"/>
                <a:gd name="connsiteY1" fmla="*/ 358660 h 2079100"/>
                <a:gd name="connsiteX2" fmla="*/ 2115556 w 2115556"/>
                <a:gd name="connsiteY2" fmla="*/ 386315 h 2079100"/>
                <a:gd name="connsiteX3" fmla="*/ 2115556 w 2115556"/>
                <a:gd name="connsiteY3" fmla="*/ 2062765 h 2079100"/>
                <a:gd name="connsiteX4" fmla="*/ 2100710 w 2115556"/>
                <a:gd name="connsiteY4" fmla="*/ 2079100 h 2079100"/>
                <a:gd name="connsiteX5" fmla="*/ 348370 w 2115556"/>
                <a:gd name="connsiteY5" fmla="*/ 2079100 h 2079100"/>
                <a:gd name="connsiteX6" fmla="*/ 279625 w 2115556"/>
                <a:gd name="connsiteY6" fmla="*/ 2003461 h 2079100"/>
                <a:gd name="connsiteX7" fmla="*/ 0 w 2115556"/>
                <a:gd name="connsiteY7" fmla="*/ 1224540 h 2079100"/>
                <a:gd name="connsiteX8" fmla="*/ 1224540 w 2115556"/>
                <a:gd name="connsiteY8" fmla="*/ 0 h 207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556" h="2079100">
                  <a:moveTo>
                    <a:pt x="1224540" y="0"/>
                  </a:moveTo>
                  <a:cubicBezTo>
                    <a:pt x="1562687" y="0"/>
                    <a:pt x="1868823" y="137062"/>
                    <a:pt x="2090421" y="358660"/>
                  </a:cubicBezTo>
                  <a:lnTo>
                    <a:pt x="2115556" y="386315"/>
                  </a:lnTo>
                  <a:lnTo>
                    <a:pt x="2115556" y="2062765"/>
                  </a:lnTo>
                  <a:lnTo>
                    <a:pt x="2100710" y="2079100"/>
                  </a:lnTo>
                  <a:lnTo>
                    <a:pt x="348370" y="2079100"/>
                  </a:lnTo>
                  <a:lnTo>
                    <a:pt x="279625" y="2003461"/>
                  </a:lnTo>
                  <a:cubicBezTo>
                    <a:pt x="104938" y="1791789"/>
                    <a:pt x="0" y="1520419"/>
                    <a:pt x="0" y="1224540"/>
                  </a:cubicBezTo>
                  <a:cubicBezTo>
                    <a:pt x="0" y="548245"/>
                    <a:pt x="548245" y="0"/>
                    <a:pt x="1224540"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24" name="Freeform: Shape 23">
              <a:extLst>
                <a:ext uri="{FF2B5EF4-FFF2-40B4-BE49-F238E27FC236}">
                  <a16:creationId xmlns:a16="http://schemas.microsoft.com/office/drawing/2014/main" id="{755AC65C-13EF-4182-AA3C-62BE165CC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510196" cy="538336"/>
            </a:xfrm>
            <a:custGeom>
              <a:avLst/>
              <a:gdLst>
                <a:gd name="connsiteX0" fmla="*/ 0 w 510196"/>
                <a:gd name="connsiteY0" fmla="*/ 0 h 538336"/>
                <a:gd name="connsiteX1" fmla="*/ 459276 w 510196"/>
                <a:gd name="connsiteY1" fmla="*/ 0 h 538336"/>
                <a:gd name="connsiteX2" fmla="*/ 482126 w 510196"/>
                <a:gd name="connsiteY2" fmla="*/ 42098 h 538336"/>
                <a:gd name="connsiteX3" fmla="*/ 510196 w 510196"/>
                <a:gd name="connsiteY3" fmla="*/ 181136 h 538336"/>
                <a:gd name="connsiteX4" fmla="*/ 152996 w 510196"/>
                <a:gd name="connsiteY4" fmla="*/ 538336 h 538336"/>
                <a:gd name="connsiteX5" fmla="*/ 13958 w 510196"/>
                <a:gd name="connsiteY5" fmla="*/ 510266 h 538336"/>
                <a:gd name="connsiteX6" fmla="*/ 0 w 510196"/>
                <a:gd name="connsiteY6" fmla="*/ 502690 h 53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196" h="538336">
                  <a:moveTo>
                    <a:pt x="0" y="0"/>
                  </a:moveTo>
                  <a:lnTo>
                    <a:pt x="459276" y="0"/>
                  </a:lnTo>
                  <a:lnTo>
                    <a:pt x="482126" y="42098"/>
                  </a:lnTo>
                  <a:cubicBezTo>
                    <a:pt x="500201" y="84833"/>
                    <a:pt x="510196" y="131817"/>
                    <a:pt x="510196" y="181136"/>
                  </a:cubicBezTo>
                  <a:cubicBezTo>
                    <a:pt x="510196" y="378412"/>
                    <a:pt x="350272" y="538336"/>
                    <a:pt x="152996" y="538336"/>
                  </a:cubicBezTo>
                  <a:cubicBezTo>
                    <a:pt x="103677" y="538336"/>
                    <a:pt x="56693" y="528341"/>
                    <a:pt x="13958" y="510266"/>
                  </a:cubicBezTo>
                  <a:lnTo>
                    <a:pt x="0" y="50269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25" name="Freeform: Shape 24">
              <a:extLst>
                <a:ext uri="{FF2B5EF4-FFF2-40B4-BE49-F238E27FC236}">
                  <a16:creationId xmlns:a16="http://schemas.microsoft.com/office/drawing/2014/main" id="{E40DA8D2-FA4B-4282-9D44-48C27B63A1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28695" y="1"/>
              <a:ext cx="554074" cy="282754"/>
            </a:xfrm>
            <a:custGeom>
              <a:avLst/>
              <a:gdLst>
                <a:gd name="connsiteX0" fmla="*/ 644 w 309162"/>
                <a:gd name="connsiteY0" fmla="*/ 0 h 157771"/>
                <a:gd name="connsiteX1" fmla="*/ 308518 w 309162"/>
                <a:gd name="connsiteY1" fmla="*/ 0 h 157771"/>
                <a:gd name="connsiteX2" fmla="*/ 309162 w 309162"/>
                <a:gd name="connsiteY2" fmla="*/ 3190 h 157771"/>
                <a:gd name="connsiteX3" fmla="*/ 154581 w 309162"/>
                <a:gd name="connsiteY3" fmla="*/ 157771 h 157771"/>
                <a:gd name="connsiteX4" fmla="*/ 0 w 309162"/>
                <a:gd name="connsiteY4" fmla="*/ 3190 h 157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162" h="157771">
                  <a:moveTo>
                    <a:pt x="644" y="0"/>
                  </a:moveTo>
                  <a:lnTo>
                    <a:pt x="308518" y="0"/>
                  </a:lnTo>
                  <a:lnTo>
                    <a:pt x="309162" y="3190"/>
                  </a:lnTo>
                  <a:cubicBezTo>
                    <a:pt x="309162" y="88563"/>
                    <a:pt x="239954" y="157771"/>
                    <a:pt x="154581" y="157771"/>
                  </a:cubicBezTo>
                  <a:cubicBezTo>
                    <a:pt x="69208" y="157771"/>
                    <a:pt x="0" y="88563"/>
                    <a:pt x="0" y="319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26" name="Oval 25">
              <a:extLst>
                <a:ext uri="{FF2B5EF4-FFF2-40B4-BE49-F238E27FC236}">
                  <a16:creationId xmlns:a16="http://schemas.microsoft.com/office/drawing/2014/main" id="{99065014-CB18-414D-A527-31ECC457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04140" y="1132500"/>
              <a:ext cx="84680" cy="8468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8F39E27A-56C1-4328-8DF1-2DA147C784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51348" y="5576515"/>
              <a:ext cx="137603" cy="210490"/>
            </a:xfrm>
            <a:custGeom>
              <a:avLst/>
              <a:gdLst>
                <a:gd name="connsiteX0" fmla="*/ 105245 w 137603"/>
                <a:gd name="connsiteY0" fmla="*/ 0 h 210490"/>
                <a:gd name="connsiteX1" fmla="*/ 137603 w 137603"/>
                <a:gd name="connsiteY1" fmla="*/ 6533 h 210490"/>
                <a:gd name="connsiteX2" fmla="*/ 137603 w 137603"/>
                <a:gd name="connsiteY2" fmla="*/ 203957 h 210490"/>
                <a:gd name="connsiteX3" fmla="*/ 105245 w 137603"/>
                <a:gd name="connsiteY3" fmla="*/ 210490 h 210490"/>
                <a:gd name="connsiteX4" fmla="*/ 0 w 137603"/>
                <a:gd name="connsiteY4" fmla="*/ 105245 h 210490"/>
                <a:gd name="connsiteX5" fmla="*/ 105245 w 137603"/>
                <a:gd name="connsiteY5" fmla="*/ 0 h 21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03" h="210490">
                  <a:moveTo>
                    <a:pt x="105245" y="0"/>
                  </a:moveTo>
                  <a:lnTo>
                    <a:pt x="137603" y="6533"/>
                  </a:lnTo>
                  <a:lnTo>
                    <a:pt x="137603" y="203957"/>
                  </a:lnTo>
                  <a:lnTo>
                    <a:pt x="105245" y="210490"/>
                  </a:lnTo>
                  <a:cubicBezTo>
                    <a:pt x="47120" y="210490"/>
                    <a:pt x="0" y="163370"/>
                    <a:pt x="0" y="105245"/>
                  </a:cubicBezTo>
                  <a:cubicBezTo>
                    <a:pt x="0" y="47120"/>
                    <a:pt x="47120" y="0"/>
                    <a:pt x="105245" y="0"/>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grpSp>
      <p:sp useBgFill="1">
        <p:nvSpPr>
          <p:cNvPr id="29" name="Rectangle 28">
            <a:extLst>
              <a:ext uri="{FF2B5EF4-FFF2-40B4-BE49-F238E27FC236}">
                <a16:creationId xmlns:a16="http://schemas.microsoft.com/office/drawing/2014/main" id="{ED16AD6D-7FC0-435B-AB5F-98DA2190C5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28B727F3-FF58-4343-ACEE-2174D5989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grpSp>
        <p:nvGrpSpPr>
          <p:cNvPr id="33" name="Decorative Circles">
            <a:extLst>
              <a:ext uri="{FF2B5EF4-FFF2-40B4-BE49-F238E27FC236}">
                <a16:creationId xmlns:a16="http://schemas.microsoft.com/office/drawing/2014/main" id="{4DB68B21-F855-4148-AD7C-795E902A7F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7484" y="236341"/>
            <a:ext cx="10677791" cy="4262956"/>
            <a:chOff x="767484" y="236341"/>
            <a:chExt cx="10677791" cy="4262956"/>
          </a:xfrm>
        </p:grpSpPr>
        <p:sp>
          <p:nvSpPr>
            <p:cNvPr id="34" name="Oval 33">
              <a:extLst>
                <a:ext uri="{FF2B5EF4-FFF2-40B4-BE49-F238E27FC236}">
                  <a16:creationId xmlns:a16="http://schemas.microsoft.com/office/drawing/2014/main" id="{A8FE8A9D-61A5-4729-A73B-267B9BE585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49767" y="3283228"/>
              <a:ext cx="226735" cy="226735"/>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AE3399E0-5F4E-4D62-8091-A0AA8DAA7B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13359" y="386135"/>
              <a:ext cx="466441" cy="466441"/>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51781BEF-3C20-4A56-889B-BB417F6A38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90699" y="236341"/>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08F0DD55-BEC3-46E7-84ED-00CB94AC04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7484" y="2755518"/>
              <a:ext cx="466441" cy="466441"/>
            </a:xfrm>
            <a:prstGeom prst="ellipse">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8FFEF100-17D7-4C78-A7C3-B6C8B72E85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31908" y="3813254"/>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294263B-2870-4828-96FD-00C2A36282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75095" y="3592374"/>
              <a:ext cx="305780" cy="30578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a:extLst>
                <a:ext uri="{FF2B5EF4-FFF2-40B4-BE49-F238E27FC236}">
                  <a16:creationId xmlns:a16="http://schemas.microsoft.com/office/drawing/2014/main" id="{D8A94EBD-B5CB-4D31-A42E-E68B0D25BF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94104" y="4385930"/>
              <a:ext cx="113367" cy="1133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Oval 2">
            <a:extLst>
              <a:ext uri="{FF2B5EF4-FFF2-40B4-BE49-F238E27FC236}">
                <a16:creationId xmlns:a16="http://schemas.microsoft.com/office/drawing/2014/main" id="{5F7F20D7-57B2-4CF8-AF7D-90D6A5E1FF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474" y="305966"/>
            <a:ext cx="2051331" cy="2051331"/>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Graphic 43">
            <a:extLst>
              <a:ext uri="{FF2B5EF4-FFF2-40B4-BE49-F238E27FC236}">
                <a16:creationId xmlns:a16="http://schemas.microsoft.com/office/drawing/2014/main" id="{05AC83E9-3498-4F8F-84F8-2E22FE72E30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6399" y="319698"/>
            <a:ext cx="2037600" cy="2037600"/>
          </a:xfrm>
          <a:prstGeom prst="rect">
            <a:avLst/>
          </a:prstGeom>
        </p:spPr>
      </p:pic>
      <p:sp>
        <p:nvSpPr>
          <p:cNvPr id="46" name="Oval 1">
            <a:extLst>
              <a:ext uri="{FF2B5EF4-FFF2-40B4-BE49-F238E27FC236}">
                <a16:creationId xmlns:a16="http://schemas.microsoft.com/office/drawing/2014/main" id="{6832CB48-19E2-438E-B5D1-126B62284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78580" y="0"/>
            <a:ext cx="2733089" cy="2357297"/>
          </a:xfrm>
          <a:custGeom>
            <a:avLst/>
            <a:gdLst>
              <a:gd name="connsiteX0" fmla="*/ 288659 w 3192131"/>
              <a:gd name="connsiteY0" fmla="*/ 0 h 2753222"/>
              <a:gd name="connsiteX1" fmla="*/ 3192131 w 3192131"/>
              <a:gd name="connsiteY1" fmla="*/ 0 h 2753222"/>
              <a:gd name="connsiteX2" fmla="*/ 3192131 w 3192131"/>
              <a:gd name="connsiteY2" fmla="*/ 2058956 h 2753222"/>
              <a:gd name="connsiteX3" fmla="*/ 3158043 w 3192131"/>
              <a:gd name="connsiteY3" fmla="*/ 2104541 h 2753222"/>
              <a:gd name="connsiteX4" fmla="*/ 1782545 w 3192131"/>
              <a:gd name="connsiteY4" fmla="*/ 2753222 h 2753222"/>
              <a:gd name="connsiteX5" fmla="*/ 0 w 3192131"/>
              <a:gd name="connsiteY5" fmla="*/ 970677 h 2753222"/>
              <a:gd name="connsiteX6" fmla="*/ 215144 w 3192131"/>
              <a:gd name="connsiteY6" fmla="*/ 121011 h 275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2131" h="2753222">
                <a:moveTo>
                  <a:pt x="288659" y="0"/>
                </a:moveTo>
                <a:lnTo>
                  <a:pt x="3192131" y="0"/>
                </a:lnTo>
                <a:lnTo>
                  <a:pt x="3192131" y="2058956"/>
                </a:lnTo>
                <a:lnTo>
                  <a:pt x="3158043" y="2104541"/>
                </a:lnTo>
                <a:cubicBezTo>
                  <a:pt x="2831098" y="2500707"/>
                  <a:pt x="2336311" y="2753222"/>
                  <a:pt x="1782545" y="2753222"/>
                </a:cubicBezTo>
                <a:cubicBezTo>
                  <a:pt x="798073" y="2753222"/>
                  <a:pt x="0" y="1955149"/>
                  <a:pt x="0" y="970677"/>
                </a:cubicBezTo>
                <a:cubicBezTo>
                  <a:pt x="0" y="663030"/>
                  <a:pt x="77937" y="373585"/>
                  <a:pt x="215144" y="121011"/>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8" name="Graphic 47">
            <a:extLst>
              <a:ext uri="{FF2B5EF4-FFF2-40B4-BE49-F238E27FC236}">
                <a16:creationId xmlns:a16="http://schemas.microsoft.com/office/drawing/2014/main" id="{548560FE-8DD7-4FBB-A597-9902F385AAF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5"/>
              </a:ext>
            </a:extLst>
          </a:blip>
          <a:srcRect l="18631" t="30907" r="23362" b="17441"/>
          <a:stretch/>
        </p:blipFill>
        <p:spPr>
          <a:xfrm>
            <a:off x="9573575" y="-4327"/>
            <a:ext cx="2668147" cy="2375897"/>
          </a:xfrm>
          <a:prstGeom prst="rect">
            <a:avLst/>
          </a:prstGeom>
        </p:spPr>
      </p:pic>
      <p:sp>
        <p:nvSpPr>
          <p:cNvPr id="50" name="Oval 3">
            <a:extLst>
              <a:ext uri="{FF2B5EF4-FFF2-40B4-BE49-F238E27FC236}">
                <a16:creationId xmlns:a16="http://schemas.microsoft.com/office/drawing/2014/main" id="{F4B85B88-409F-4670-A4FF-5C58623B77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rot="16200000">
            <a:off x="-639576" y="4068576"/>
            <a:ext cx="2914772" cy="1635620"/>
          </a:xfrm>
          <a:custGeom>
            <a:avLst/>
            <a:gdLst>
              <a:gd name="connsiteX0" fmla="*/ 18128 w 4408870"/>
              <a:gd name="connsiteY0" fmla="*/ 0 h 2474031"/>
              <a:gd name="connsiteX1" fmla="*/ 4390742 w 4408870"/>
              <a:gd name="connsiteY1" fmla="*/ 0 h 2474031"/>
              <a:gd name="connsiteX2" fmla="*/ 4397489 w 4408870"/>
              <a:gd name="connsiteY2" fmla="*/ 44205 h 2474031"/>
              <a:gd name="connsiteX3" fmla="*/ 4408870 w 4408870"/>
              <a:gd name="connsiteY3" fmla="*/ 269596 h 2474031"/>
              <a:gd name="connsiteX4" fmla="*/ 2204435 w 4408870"/>
              <a:gd name="connsiteY4" fmla="*/ 2474031 h 2474031"/>
              <a:gd name="connsiteX5" fmla="*/ 0 w 4408870"/>
              <a:gd name="connsiteY5" fmla="*/ 269596 h 2474031"/>
              <a:gd name="connsiteX6" fmla="*/ 11381 w 4408870"/>
              <a:gd name="connsiteY6" fmla="*/ 44205 h 2474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8870" h="2474031">
                <a:moveTo>
                  <a:pt x="18128" y="0"/>
                </a:moveTo>
                <a:lnTo>
                  <a:pt x="4390742" y="0"/>
                </a:lnTo>
                <a:lnTo>
                  <a:pt x="4397489" y="44205"/>
                </a:lnTo>
                <a:cubicBezTo>
                  <a:pt x="4405015" y="118312"/>
                  <a:pt x="4408870" y="193504"/>
                  <a:pt x="4408870" y="269596"/>
                </a:cubicBezTo>
                <a:cubicBezTo>
                  <a:pt x="4408870" y="1487072"/>
                  <a:pt x="3421911" y="2474031"/>
                  <a:pt x="2204435" y="2474031"/>
                </a:cubicBezTo>
                <a:cubicBezTo>
                  <a:pt x="986959" y="2474031"/>
                  <a:pt x="0" y="1487072"/>
                  <a:pt x="0" y="269596"/>
                </a:cubicBezTo>
                <a:cubicBezTo>
                  <a:pt x="0" y="193504"/>
                  <a:pt x="3855" y="118312"/>
                  <a:pt x="11381" y="44205"/>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Graphic 51">
            <a:extLst>
              <a:ext uri="{FF2B5EF4-FFF2-40B4-BE49-F238E27FC236}">
                <a16:creationId xmlns:a16="http://schemas.microsoft.com/office/drawing/2014/main" id="{66265FF8-949A-452A-882B-BDD33209001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7"/>
              </a:ext>
            </a:extLst>
          </a:blip>
          <a:srcRect l="45737" t="12146" r="12288" b="12942"/>
          <a:stretch/>
        </p:blipFill>
        <p:spPr>
          <a:xfrm>
            <a:off x="0" y="3409035"/>
            <a:ext cx="1633210" cy="2914772"/>
          </a:xfrm>
          <a:prstGeom prst="rect">
            <a:avLst/>
          </a:prstGeom>
        </p:spPr>
      </p:pic>
      <p:sp>
        <p:nvSpPr>
          <p:cNvPr id="54" name="Oval 4">
            <a:extLst>
              <a:ext uri="{FF2B5EF4-FFF2-40B4-BE49-F238E27FC236}">
                <a16:creationId xmlns:a16="http://schemas.microsoft.com/office/drawing/2014/main" id="{52B7F1A1-8894-44DC-8FCC-6CE9F127AA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9994790" y="4395252"/>
            <a:ext cx="2216879" cy="2462747"/>
          </a:xfrm>
          <a:custGeom>
            <a:avLst/>
            <a:gdLst>
              <a:gd name="connsiteX0" fmla="*/ 2133985 w 3086667"/>
              <a:gd name="connsiteY0" fmla="*/ 0 h 3429000"/>
              <a:gd name="connsiteX1" fmla="*/ 2964628 w 3086667"/>
              <a:gd name="connsiteY1" fmla="*/ 167699 h 3429000"/>
              <a:gd name="connsiteX2" fmla="*/ 3086667 w 3086667"/>
              <a:gd name="connsiteY2" fmla="*/ 226489 h 3429000"/>
              <a:gd name="connsiteX3" fmla="*/ 3086667 w 3086667"/>
              <a:gd name="connsiteY3" fmla="*/ 3429000 h 3429000"/>
              <a:gd name="connsiteX4" fmla="*/ 440639 w 3086667"/>
              <a:gd name="connsiteY4" fmla="*/ 3429000 h 3429000"/>
              <a:gd name="connsiteX5" fmla="*/ 364451 w 3086667"/>
              <a:gd name="connsiteY5" fmla="*/ 3327116 h 3429000"/>
              <a:gd name="connsiteX6" fmla="*/ 0 w 3086667"/>
              <a:gd name="connsiteY6" fmla="*/ 2133985 h 3429000"/>
              <a:gd name="connsiteX7" fmla="*/ 2133985 w 3086667"/>
              <a:gd name="connsiteY7" fmla="*/ 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6667" h="3429000">
                <a:moveTo>
                  <a:pt x="2133985" y="0"/>
                </a:moveTo>
                <a:cubicBezTo>
                  <a:pt x="2428627" y="0"/>
                  <a:pt x="2709322" y="59714"/>
                  <a:pt x="2964628" y="167699"/>
                </a:cubicBezTo>
                <a:lnTo>
                  <a:pt x="3086667" y="226489"/>
                </a:lnTo>
                <a:lnTo>
                  <a:pt x="3086667" y="3429000"/>
                </a:lnTo>
                <a:lnTo>
                  <a:pt x="440639" y="3429000"/>
                </a:lnTo>
                <a:lnTo>
                  <a:pt x="364451" y="3327116"/>
                </a:lnTo>
                <a:cubicBezTo>
                  <a:pt x="134356" y="2986530"/>
                  <a:pt x="0" y="2575948"/>
                  <a:pt x="0" y="2133985"/>
                </a:cubicBezTo>
                <a:cubicBezTo>
                  <a:pt x="0" y="955418"/>
                  <a:pt x="955418" y="0"/>
                  <a:pt x="2133985" y="0"/>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schemeClr val="bg1"/>
              </a:solidFill>
              <a:latin typeface="+mj-lt"/>
            </a:endParaRPr>
          </a:p>
        </p:txBody>
      </p:sp>
      <p:pic>
        <p:nvPicPr>
          <p:cNvPr id="56" name="Graphic 55">
            <a:extLst>
              <a:ext uri="{FF2B5EF4-FFF2-40B4-BE49-F238E27FC236}">
                <a16:creationId xmlns:a16="http://schemas.microsoft.com/office/drawing/2014/main" id="{6FEF5495-925E-4DBE-A677-EF910F8266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8">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9"/>
              </a:ext>
            </a:extLst>
          </a:blip>
          <a:srcRect l="11935" t="10861" r="33955" b="27347"/>
          <a:stretch/>
        </p:blipFill>
        <p:spPr>
          <a:xfrm>
            <a:off x="9972468" y="4341999"/>
            <a:ext cx="2239201" cy="2525322"/>
          </a:xfrm>
          <a:prstGeom prst="rect">
            <a:avLst/>
          </a:prstGeom>
        </p:spPr>
      </p:pic>
      <p:pic>
        <p:nvPicPr>
          <p:cNvPr id="4" name="Picture 3">
            <a:extLst>
              <a:ext uri="{FF2B5EF4-FFF2-40B4-BE49-F238E27FC236}">
                <a16:creationId xmlns:a16="http://schemas.microsoft.com/office/drawing/2014/main" id="{C753FE70-08E7-5C4C-FAC6-C8837588225E}"/>
              </a:ext>
            </a:extLst>
          </p:cNvPr>
          <p:cNvPicPr>
            <a:picLocks noChangeAspect="1"/>
          </p:cNvPicPr>
          <p:nvPr/>
        </p:nvPicPr>
        <p:blipFill rotWithShape="1">
          <a:blip r:embed="rId10"/>
          <a:srcRect l="24814" t="24976" r="26897" b="10689"/>
          <a:stretch/>
        </p:blipFill>
        <p:spPr>
          <a:xfrm>
            <a:off x="2431044" y="802035"/>
            <a:ext cx="7102611" cy="5322923"/>
          </a:xfrm>
          <a:prstGeom prst="rect">
            <a:avLst/>
          </a:prstGeom>
        </p:spPr>
      </p:pic>
    </p:spTree>
    <p:extLst>
      <p:ext uri="{BB962C8B-B14F-4D97-AF65-F5344CB8AC3E}">
        <p14:creationId xmlns:p14="http://schemas.microsoft.com/office/powerpoint/2010/main" val="2091289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9B5B3C5-A599-465B-B2B9-866E8B2087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5C84982-7DD0-43B1-8A2D-BFA4DF1B4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grpSp>
        <p:nvGrpSpPr>
          <p:cNvPr id="12" name="Decorative Circles">
            <a:extLst>
              <a:ext uri="{FF2B5EF4-FFF2-40B4-BE49-F238E27FC236}">
                <a16:creationId xmlns:a16="http://schemas.microsoft.com/office/drawing/2014/main" id="{1D912E1C-3BBA-42F0-A3EE-FEC382E723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2001" cy="6858001"/>
            <a:chOff x="-1" y="-1"/>
            <a:chExt cx="12192001" cy="6858001"/>
          </a:xfrm>
        </p:grpSpPr>
        <p:sp>
          <p:nvSpPr>
            <p:cNvPr id="13" name="Oval 12">
              <a:extLst>
                <a:ext uri="{FF2B5EF4-FFF2-40B4-BE49-F238E27FC236}">
                  <a16:creationId xmlns:a16="http://schemas.microsoft.com/office/drawing/2014/main" id="{2FEEAC76-E273-46A8-8F8E-CE59860FE7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9098" y="727602"/>
              <a:ext cx="172408" cy="172408"/>
            </a:xfrm>
            <a:prstGeom prst="ellipse">
              <a:avLst/>
            </a:prstGeom>
            <a:solidFill>
              <a:schemeClr val="accent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6594A0E-9400-45AD-A431-1DA1C0B28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9947" y="136523"/>
              <a:ext cx="113367" cy="113367"/>
            </a:xfrm>
            <a:prstGeom prst="ellipse">
              <a:avLst/>
            </a:prstGeom>
            <a:solidFill>
              <a:srgbClr val="F39E2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0916D6C-D32F-42B6-8512-CD5EDB8F2B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75290" y="5859047"/>
              <a:ext cx="305780" cy="305780"/>
            </a:xfrm>
            <a:prstGeom prst="ellipse">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834846D-59C6-40F4-907C-F1A4689B58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5730" y="1133938"/>
              <a:ext cx="226735" cy="226735"/>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A257CDF-2E36-4DC7-8EE4-5CD8F8ECAC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36830" y="554419"/>
              <a:ext cx="382700" cy="382700"/>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D5B26E0E-A115-4AE2-82D8-76BB93CC4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24303" y="299808"/>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55058DB-7E01-4E95-BF59-983AA1BBB3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29630" y="5482355"/>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810F7E2-23F3-44D6-B09E-71E5565360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15328" y="6124958"/>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9D5C391-E1DB-410A-A78C-ED3BBDFF07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20382" y="6255986"/>
              <a:ext cx="305780" cy="30578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77C4944D-9373-4283-BCAA-927A031665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34343" y="6204350"/>
              <a:ext cx="113367" cy="113367"/>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6804C521-2D9F-4CE4-AFD3-D4F1551FEC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42244" y="6317718"/>
              <a:ext cx="549756" cy="540282"/>
            </a:xfrm>
            <a:custGeom>
              <a:avLst/>
              <a:gdLst>
                <a:gd name="connsiteX0" fmla="*/ 1224540 w 2115556"/>
                <a:gd name="connsiteY0" fmla="*/ 0 h 2079100"/>
                <a:gd name="connsiteX1" fmla="*/ 2090421 w 2115556"/>
                <a:gd name="connsiteY1" fmla="*/ 358660 h 2079100"/>
                <a:gd name="connsiteX2" fmla="*/ 2115556 w 2115556"/>
                <a:gd name="connsiteY2" fmla="*/ 386315 h 2079100"/>
                <a:gd name="connsiteX3" fmla="*/ 2115556 w 2115556"/>
                <a:gd name="connsiteY3" fmla="*/ 2062765 h 2079100"/>
                <a:gd name="connsiteX4" fmla="*/ 2100710 w 2115556"/>
                <a:gd name="connsiteY4" fmla="*/ 2079100 h 2079100"/>
                <a:gd name="connsiteX5" fmla="*/ 348370 w 2115556"/>
                <a:gd name="connsiteY5" fmla="*/ 2079100 h 2079100"/>
                <a:gd name="connsiteX6" fmla="*/ 279625 w 2115556"/>
                <a:gd name="connsiteY6" fmla="*/ 2003461 h 2079100"/>
                <a:gd name="connsiteX7" fmla="*/ 0 w 2115556"/>
                <a:gd name="connsiteY7" fmla="*/ 1224540 h 2079100"/>
                <a:gd name="connsiteX8" fmla="*/ 1224540 w 2115556"/>
                <a:gd name="connsiteY8" fmla="*/ 0 h 207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556" h="2079100">
                  <a:moveTo>
                    <a:pt x="1224540" y="0"/>
                  </a:moveTo>
                  <a:cubicBezTo>
                    <a:pt x="1562687" y="0"/>
                    <a:pt x="1868823" y="137062"/>
                    <a:pt x="2090421" y="358660"/>
                  </a:cubicBezTo>
                  <a:lnTo>
                    <a:pt x="2115556" y="386315"/>
                  </a:lnTo>
                  <a:lnTo>
                    <a:pt x="2115556" y="2062765"/>
                  </a:lnTo>
                  <a:lnTo>
                    <a:pt x="2100710" y="2079100"/>
                  </a:lnTo>
                  <a:lnTo>
                    <a:pt x="348370" y="2079100"/>
                  </a:lnTo>
                  <a:lnTo>
                    <a:pt x="279625" y="2003461"/>
                  </a:lnTo>
                  <a:cubicBezTo>
                    <a:pt x="104938" y="1791789"/>
                    <a:pt x="0" y="1520419"/>
                    <a:pt x="0" y="1224540"/>
                  </a:cubicBezTo>
                  <a:cubicBezTo>
                    <a:pt x="0" y="548245"/>
                    <a:pt x="548245" y="0"/>
                    <a:pt x="1224540"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24" name="Freeform: Shape 23">
              <a:extLst>
                <a:ext uri="{FF2B5EF4-FFF2-40B4-BE49-F238E27FC236}">
                  <a16:creationId xmlns:a16="http://schemas.microsoft.com/office/drawing/2014/main" id="{755AC65C-13EF-4182-AA3C-62BE165CC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510196" cy="538336"/>
            </a:xfrm>
            <a:custGeom>
              <a:avLst/>
              <a:gdLst>
                <a:gd name="connsiteX0" fmla="*/ 0 w 510196"/>
                <a:gd name="connsiteY0" fmla="*/ 0 h 538336"/>
                <a:gd name="connsiteX1" fmla="*/ 459276 w 510196"/>
                <a:gd name="connsiteY1" fmla="*/ 0 h 538336"/>
                <a:gd name="connsiteX2" fmla="*/ 482126 w 510196"/>
                <a:gd name="connsiteY2" fmla="*/ 42098 h 538336"/>
                <a:gd name="connsiteX3" fmla="*/ 510196 w 510196"/>
                <a:gd name="connsiteY3" fmla="*/ 181136 h 538336"/>
                <a:gd name="connsiteX4" fmla="*/ 152996 w 510196"/>
                <a:gd name="connsiteY4" fmla="*/ 538336 h 538336"/>
                <a:gd name="connsiteX5" fmla="*/ 13958 w 510196"/>
                <a:gd name="connsiteY5" fmla="*/ 510266 h 538336"/>
                <a:gd name="connsiteX6" fmla="*/ 0 w 510196"/>
                <a:gd name="connsiteY6" fmla="*/ 502690 h 53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196" h="538336">
                  <a:moveTo>
                    <a:pt x="0" y="0"/>
                  </a:moveTo>
                  <a:lnTo>
                    <a:pt x="459276" y="0"/>
                  </a:lnTo>
                  <a:lnTo>
                    <a:pt x="482126" y="42098"/>
                  </a:lnTo>
                  <a:cubicBezTo>
                    <a:pt x="500201" y="84833"/>
                    <a:pt x="510196" y="131817"/>
                    <a:pt x="510196" y="181136"/>
                  </a:cubicBezTo>
                  <a:cubicBezTo>
                    <a:pt x="510196" y="378412"/>
                    <a:pt x="350272" y="538336"/>
                    <a:pt x="152996" y="538336"/>
                  </a:cubicBezTo>
                  <a:cubicBezTo>
                    <a:pt x="103677" y="538336"/>
                    <a:pt x="56693" y="528341"/>
                    <a:pt x="13958" y="510266"/>
                  </a:cubicBezTo>
                  <a:lnTo>
                    <a:pt x="0" y="50269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25" name="Freeform: Shape 24">
              <a:extLst>
                <a:ext uri="{FF2B5EF4-FFF2-40B4-BE49-F238E27FC236}">
                  <a16:creationId xmlns:a16="http://schemas.microsoft.com/office/drawing/2014/main" id="{E40DA8D2-FA4B-4282-9D44-48C27B63A1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28695" y="1"/>
              <a:ext cx="554074" cy="282754"/>
            </a:xfrm>
            <a:custGeom>
              <a:avLst/>
              <a:gdLst>
                <a:gd name="connsiteX0" fmla="*/ 644 w 309162"/>
                <a:gd name="connsiteY0" fmla="*/ 0 h 157771"/>
                <a:gd name="connsiteX1" fmla="*/ 308518 w 309162"/>
                <a:gd name="connsiteY1" fmla="*/ 0 h 157771"/>
                <a:gd name="connsiteX2" fmla="*/ 309162 w 309162"/>
                <a:gd name="connsiteY2" fmla="*/ 3190 h 157771"/>
                <a:gd name="connsiteX3" fmla="*/ 154581 w 309162"/>
                <a:gd name="connsiteY3" fmla="*/ 157771 h 157771"/>
                <a:gd name="connsiteX4" fmla="*/ 0 w 309162"/>
                <a:gd name="connsiteY4" fmla="*/ 3190 h 157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162" h="157771">
                  <a:moveTo>
                    <a:pt x="644" y="0"/>
                  </a:moveTo>
                  <a:lnTo>
                    <a:pt x="308518" y="0"/>
                  </a:lnTo>
                  <a:lnTo>
                    <a:pt x="309162" y="3190"/>
                  </a:lnTo>
                  <a:cubicBezTo>
                    <a:pt x="309162" y="88563"/>
                    <a:pt x="239954" y="157771"/>
                    <a:pt x="154581" y="157771"/>
                  </a:cubicBezTo>
                  <a:cubicBezTo>
                    <a:pt x="69208" y="157771"/>
                    <a:pt x="0" y="88563"/>
                    <a:pt x="0" y="319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26" name="Oval 25">
              <a:extLst>
                <a:ext uri="{FF2B5EF4-FFF2-40B4-BE49-F238E27FC236}">
                  <a16:creationId xmlns:a16="http://schemas.microsoft.com/office/drawing/2014/main" id="{99065014-CB18-414D-A527-31ECC457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04140" y="1132500"/>
              <a:ext cx="84680" cy="8468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8F39E27A-56C1-4328-8DF1-2DA147C784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51348" y="5576515"/>
              <a:ext cx="137603" cy="210490"/>
            </a:xfrm>
            <a:custGeom>
              <a:avLst/>
              <a:gdLst>
                <a:gd name="connsiteX0" fmla="*/ 105245 w 137603"/>
                <a:gd name="connsiteY0" fmla="*/ 0 h 210490"/>
                <a:gd name="connsiteX1" fmla="*/ 137603 w 137603"/>
                <a:gd name="connsiteY1" fmla="*/ 6533 h 210490"/>
                <a:gd name="connsiteX2" fmla="*/ 137603 w 137603"/>
                <a:gd name="connsiteY2" fmla="*/ 203957 h 210490"/>
                <a:gd name="connsiteX3" fmla="*/ 105245 w 137603"/>
                <a:gd name="connsiteY3" fmla="*/ 210490 h 210490"/>
                <a:gd name="connsiteX4" fmla="*/ 0 w 137603"/>
                <a:gd name="connsiteY4" fmla="*/ 105245 h 210490"/>
                <a:gd name="connsiteX5" fmla="*/ 105245 w 137603"/>
                <a:gd name="connsiteY5" fmla="*/ 0 h 21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03" h="210490">
                  <a:moveTo>
                    <a:pt x="105245" y="0"/>
                  </a:moveTo>
                  <a:lnTo>
                    <a:pt x="137603" y="6533"/>
                  </a:lnTo>
                  <a:lnTo>
                    <a:pt x="137603" y="203957"/>
                  </a:lnTo>
                  <a:lnTo>
                    <a:pt x="105245" y="210490"/>
                  </a:lnTo>
                  <a:cubicBezTo>
                    <a:pt x="47120" y="210490"/>
                    <a:pt x="0" y="163370"/>
                    <a:pt x="0" y="105245"/>
                  </a:cubicBezTo>
                  <a:cubicBezTo>
                    <a:pt x="0" y="47120"/>
                    <a:pt x="47120" y="0"/>
                    <a:pt x="105245" y="0"/>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grpSp>
      <p:sp useBgFill="1">
        <p:nvSpPr>
          <p:cNvPr id="29" name="Rectangle 28">
            <a:extLst>
              <a:ext uri="{FF2B5EF4-FFF2-40B4-BE49-F238E27FC236}">
                <a16:creationId xmlns:a16="http://schemas.microsoft.com/office/drawing/2014/main" id="{ED16AD6D-7FC0-435B-AB5F-98DA2190C5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28B727F3-FF58-4343-ACEE-2174D5989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grpSp>
        <p:nvGrpSpPr>
          <p:cNvPr id="33" name="Decorative Circles">
            <a:extLst>
              <a:ext uri="{FF2B5EF4-FFF2-40B4-BE49-F238E27FC236}">
                <a16:creationId xmlns:a16="http://schemas.microsoft.com/office/drawing/2014/main" id="{4DB68B21-F855-4148-AD7C-795E902A7F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7484" y="236341"/>
            <a:ext cx="10677791" cy="4262956"/>
            <a:chOff x="767484" y="236341"/>
            <a:chExt cx="10677791" cy="4262956"/>
          </a:xfrm>
        </p:grpSpPr>
        <p:sp>
          <p:nvSpPr>
            <p:cNvPr id="34" name="Oval 33">
              <a:extLst>
                <a:ext uri="{FF2B5EF4-FFF2-40B4-BE49-F238E27FC236}">
                  <a16:creationId xmlns:a16="http://schemas.microsoft.com/office/drawing/2014/main" id="{A8FE8A9D-61A5-4729-A73B-267B9BE585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49767" y="3283228"/>
              <a:ext cx="226735" cy="226735"/>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AE3399E0-5F4E-4D62-8091-A0AA8DAA7B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13359" y="386135"/>
              <a:ext cx="466441" cy="466441"/>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51781BEF-3C20-4A56-889B-BB417F6A38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90699" y="236341"/>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08F0DD55-BEC3-46E7-84ED-00CB94AC04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7484" y="2755518"/>
              <a:ext cx="466441" cy="466441"/>
            </a:xfrm>
            <a:prstGeom prst="ellipse">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8FFEF100-17D7-4C78-A7C3-B6C8B72E85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31908" y="3813254"/>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294263B-2870-4828-96FD-00C2A36282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75095" y="3592374"/>
              <a:ext cx="305780" cy="30578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a:extLst>
                <a:ext uri="{FF2B5EF4-FFF2-40B4-BE49-F238E27FC236}">
                  <a16:creationId xmlns:a16="http://schemas.microsoft.com/office/drawing/2014/main" id="{D8A94EBD-B5CB-4D31-A42E-E68B0D25BF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94104" y="4385930"/>
              <a:ext cx="113367" cy="1133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Oval 2">
            <a:extLst>
              <a:ext uri="{FF2B5EF4-FFF2-40B4-BE49-F238E27FC236}">
                <a16:creationId xmlns:a16="http://schemas.microsoft.com/office/drawing/2014/main" id="{5F7F20D7-57B2-4CF8-AF7D-90D6A5E1FF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474" y="305966"/>
            <a:ext cx="2051331" cy="2051331"/>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Graphic 43">
            <a:extLst>
              <a:ext uri="{FF2B5EF4-FFF2-40B4-BE49-F238E27FC236}">
                <a16:creationId xmlns:a16="http://schemas.microsoft.com/office/drawing/2014/main" id="{05AC83E9-3498-4F8F-84F8-2E22FE72E30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6399" y="319698"/>
            <a:ext cx="2037600" cy="2037600"/>
          </a:xfrm>
          <a:prstGeom prst="rect">
            <a:avLst/>
          </a:prstGeom>
        </p:spPr>
      </p:pic>
      <p:sp>
        <p:nvSpPr>
          <p:cNvPr id="46" name="Oval 1">
            <a:extLst>
              <a:ext uri="{FF2B5EF4-FFF2-40B4-BE49-F238E27FC236}">
                <a16:creationId xmlns:a16="http://schemas.microsoft.com/office/drawing/2014/main" id="{6832CB48-19E2-438E-B5D1-126B62284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78580" y="0"/>
            <a:ext cx="2733089" cy="2357297"/>
          </a:xfrm>
          <a:custGeom>
            <a:avLst/>
            <a:gdLst>
              <a:gd name="connsiteX0" fmla="*/ 288659 w 3192131"/>
              <a:gd name="connsiteY0" fmla="*/ 0 h 2753222"/>
              <a:gd name="connsiteX1" fmla="*/ 3192131 w 3192131"/>
              <a:gd name="connsiteY1" fmla="*/ 0 h 2753222"/>
              <a:gd name="connsiteX2" fmla="*/ 3192131 w 3192131"/>
              <a:gd name="connsiteY2" fmla="*/ 2058956 h 2753222"/>
              <a:gd name="connsiteX3" fmla="*/ 3158043 w 3192131"/>
              <a:gd name="connsiteY3" fmla="*/ 2104541 h 2753222"/>
              <a:gd name="connsiteX4" fmla="*/ 1782545 w 3192131"/>
              <a:gd name="connsiteY4" fmla="*/ 2753222 h 2753222"/>
              <a:gd name="connsiteX5" fmla="*/ 0 w 3192131"/>
              <a:gd name="connsiteY5" fmla="*/ 970677 h 2753222"/>
              <a:gd name="connsiteX6" fmla="*/ 215144 w 3192131"/>
              <a:gd name="connsiteY6" fmla="*/ 121011 h 275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2131" h="2753222">
                <a:moveTo>
                  <a:pt x="288659" y="0"/>
                </a:moveTo>
                <a:lnTo>
                  <a:pt x="3192131" y="0"/>
                </a:lnTo>
                <a:lnTo>
                  <a:pt x="3192131" y="2058956"/>
                </a:lnTo>
                <a:lnTo>
                  <a:pt x="3158043" y="2104541"/>
                </a:lnTo>
                <a:cubicBezTo>
                  <a:pt x="2831098" y="2500707"/>
                  <a:pt x="2336311" y="2753222"/>
                  <a:pt x="1782545" y="2753222"/>
                </a:cubicBezTo>
                <a:cubicBezTo>
                  <a:pt x="798073" y="2753222"/>
                  <a:pt x="0" y="1955149"/>
                  <a:pt x="0" y="970677"/>
                </a:cubicBezTo>
                <a:cubicBezTo>
                  <a:pt x="0" y="663030"/>
                  <a:pt x="77937" y="373585"/>
                  <a:pt x="215144" y="121011"/>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8" name="Graphic 47">
            <a:extLst>
              <a:ext uri="{FF2B5EF4-FFF2-40B4-BE49-F238E27FC236}">
                <a16:creationId xmlns:a16="http://schemas.microsoft.com/office/drawing/2014/main" id="{548560FE-8DD7-4FBB-A597-9902F385AAF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5"/>
              </a:ext>
            </a:extLst>
          </a:blip>
          <a:srcRect l="18631" t="30907" r="23362" b="17441"/>
          <a:stretch/>
        </p:blipFill>
        <p:spPr>
          <a:xfrm>
            <a:off x="9573575" y="-4327"/>
            <a:ext cx="2668147" cy="2375897"/>
          </a:xfrm>
          <a:prstGeom prst="rect">
            <a:avLst/>
          </a:prstGeom>
        </p:spPr>
      </p:pic>
      <p:sp>
        <p:nvSpPr>
          <p:cNvPr id="50" name="Oval 3">
            <a:extLst>
              <a:ext uri="{FF2B5EF4-FFF2-40B4-BE49-F238E27FC236}">
                <a16:creationId xmlns:a16="http://schemas.microsoft.com/office/drawing/2014/main" id="{F4B85B88-409F-4670-A4FF-5C58623B77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rot="16200000">
            <a:off x="-639576" y="4068576"/>
            <a:ext cx="2914772" cy="1635620"/>
          </a:xfrm>
          <a:custGeom>
            <a:avLst/>
            <a:gdLst>
              <a:gd name="connsiteX0" fmla="*/ 18128 w 4408870"/>
              <a:gd name="connsiteY0" fmla="*/ 0 h 2474031"/>
              <a:gd name="connsiteX1" fmla="*/ 4390742 w 4408870"/>
              <a:gd name="connsiteY1" fmla="*/ 0 h 2474031"/>
              <a:gd name="connsiteX2" fmla="*/ 4397489 w 4408870"/>
              <a:gd name="connsiteY2" fmla="*/ 44205 h 2474031"/>
              <a:gd name="connsiteX3" fmla="*/ 4408870 w 4408870"/>
              <a:gd name="connsiteY3" fmla="*/ 269596 h 2474031"/>
              <a:gd name="connsiteX4" fmla="*/ 2204435 w 4408870"/>
              <a:gd name="connsiteY4" fmla="*/ 2474031 h 2474031"/>
              <a:gd name="connsiteX5" fmla="*/ 0 w 4408870"/>
              <a:gd name="connsiteY5" fmla="*/ 269596 h 2474031"/>
              <a:gd name="connsiteX6" fmla="*/ 11381 w 4408870"/>
              <a:gd name="connsiteY6" fmla="*/ 44205 h 2474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8870" h="2474031">
                <a:moveTo>
                  <a:pt x="18128" y="0"/>
                </a:moveTo>
                <a:lnTo>
                  <a:pt x="4390742" y="0"/>
                </a:lnTo>
                <a:lnTo>
                  <a:pt x="4397489" y="44205"/>
                </a:lnTo>
                <a:cubicBezTo>
                  <a:pt x="4405015" y="118312"/>
                  <a:pt x="4408870" y="193504"/>
                  <a:pt x="4408870" y="269596"/>
                </a:cubicBezTo>
                <a:cubicBezTo>
                  <a:pt x="4408870" y="1487072"/>
                  <a:pt x="3421911" y="2474031"/>
                  <a:pt x="2204435" y="2474031"/>
                </a:cubicBezTo>
                <a:cubicBezTo>
                  <a:pt x="986959" y="2474031"/>
                  <a:pt x="0" y="1487072"/>
                  <a:pt x="0" y="269596"/>
                </a:cubicBezTo>
                <a:cubicBezTo>
                  <a:pt x="0" y="193504"/>
                  <a:pt x="3855" y="118312"/>
                  <a:pt x="11381" y="44205"/>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Graphic 51">
            <a:extLst>
              <a:ext uri="{FF2B5EF4-FFF2-40B4-BE49-F238E27FC236}">
                <a16:creationId xmlns:a16="http://schemas.microsoft.com/office/drawing/2014/main" id="{66265FF8-949A-452A-882B-BDD33209001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7"/>
              </a:ext>
            </a:extLst>
          </a:blip>
          <a:srcRect l="45737" t="12146" r="12288" b="12942"/>
          <a:stretch/>
        </p:blipFill>
        <p:spPr>
          <a:xfrm>
            <a:off x="0" y="3409035"/>
            <a:ext cx="1633210" cy="2914772"/>
          </a:xfrm>
          <a:prstGeom prst="rect">
            <a:avLst/>
          </a:prstGeom>
        </p:spPr>
      </p:pic>
      <p:sp>
        <p:nvSpPr>
          <p:cNvPr id="54" name="Oval 4">
            <a:extLst>
              <a:ext uri="{FF2B5EF4-FFF2-40B4-BE49-F238E27FC236}">
                <a16:creationId xmlns:a16="http://schemas.microsoft.com/office/drawing/2014/main" id="{52B7F1A1-8894-44DC-8FCC-6CE9F127AA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9994790" y="4395252"/>
            <a:ext cx="2216879" cy="2462747"/>
          </a:xfrm>
          <a:custGeom>
            <a:avLst/>
            <a:gdLst>
              <a:gd name="connsiteX0" fmla="*/ 2133985 w 3086667"/>
              <a:gd name="connsiteY0" fmla="*/ 0 h 3429000"/>
              <a:gd name="connsiteX1" fmla="*/ 2964628 w 3086667"/>
              <a:gd name="connsiteY1" fmla="*/ 167699 h 3429000"/>
              <a:gd name="connsiteX2" fmla="*/ 3086667 w 3086667"/>
              <a:gd name="connsiteY2" fmla="*/ 226489 h 3429000"/>
              <a:gd name="connsiteX3" fmla="*/ 3086667 w 3086667"/>
              <a:gd name="connsiteY3" fmla="*/ 3429000 h 3429000"/>
              <a:gd name="connsiteX4" fmla="*/ 440639 w 3086667"/>
              <a:gd name="connsiteY4" fmla="*/ 3429000 h 3429000"/>
              <a:gd name="connsiteX5" fmla="*/ 364451 w 3086667"/>
              <a:gd name="connsiteY5" fmla="*/ 3327116 h 3429000"/>
              <a:gd name="connsiteX6" fmla="*/ 0 w 3086667"/>
              <a:gd name="connsiteY6" fmla="*/ 2133985 h 3429000"/>
              <a:gd name="connsiteX7" fmla="*/ 2133985 w 3086667"/>
              <a:gd name="connsiteY7" fmla="*/ 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6667" h="3429000">
                <a:moveTo>
                  <a:pt x="2133985" y="0"/>
                </a:moveTo>
                <a:cubicBezTo>
                  <a:pt x="2428627" y="0"/>
                  <a:pt x="2709322" y="59714"/>
                  <a:pt x="2964628" y="167699"/>
                </a:cubicBezTo>
                <a:lnTo>
                  <a:pt x="3086667" y="226489"/>
                </a:lnTo>
                <a:lnTo>
                  <a:pt x="3086667" y="3429000"/>
                </a:lnTo>
                <a:lnTo>
                  <a:pt x="440639" y="3429000"/>
                </a:lnTo>
                <a:lnTo>
                  <a:pt x="364451" y="3327116"/>
                </a:lnTo>
                <a:cubicBezTo>
                  <a:pt x="134356" y="2986530"/>
                  <a:pt x="0" y="2575948"/>
                  <a:pt x="0" y="2133985"/>
                </a:cubicBezTo>
                <a:cubicBezTo>
                  <a:pt x="0" y="955418"/>
                  <a:pt x="955418" y="0"/>
                  <a:pt x="2133985" y="0"/>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schemeClr val="bg1"/>
              </a:solidFill>
              <a:latin typeface="+mj-lt"/>
            </a:endParaRPr>
          </a:p>
        </p:txBody>
      </p:sp>
      <p:pic>
        <p:nvPicPr>
          <p:cNvPr id="56" name="Graphic 55">
            <a:extLst>
              <a:ext uri="{FF2B5EF4-FFF2-40B4-BE49-F238E27FC236}">
                <a16:creationId xmlns:a16="http://schemas.microsoft.com/office/drawing/2014/main" id="{6FEF5495-925E-4DBE-A677-EF910F8266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8">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9"/>
              </a:ext>
            </a:extLst>
          </a:blip>
          <a:srcRect l="11935" t="10861" r="33955" b="27347"/>
          <a:stretch/>
        </p:blipFill>
        <p:spPr>
          <a:xfrm>
            <a:off x="9972468" y="4341999"/>
            <a:ext cx="2239201" cy="2525322"/>
          </a:xfrm>
          <a:prstGeom prst="rect">
            <a:avLst/>
          </a:prstGeom>
        </p:spPr>
      </p:pic>
      <p:pic>
        <p:nvPicPr>
          <p:cNvPr id="4" name="Picture 3">
            <a:extLst>
              <a:ext uri="{FF2B5EF4-FFF2-40B4-BE49-F238E27FC236}">
                <a16:creationId xmlns:a16="http://schemas.microsoft.com/office/drawing/2014/main" id="{3831CD2D-0A74-733D-821B-11EA0EFEBADA}"/>
              </a:ext>
            </a:extLst>
          </p:cNvPr>
          <p:cNvPicPr>
            <a:picLocks noChangeAspect="1"/>
          </p:cNvPicPr>
          <p:nvPr/>
        </p:nvPicPr>
        <p:blipFill rotWithShape="1">
          <a:blip r:embed="rId10"/>
          <a:srcRect l="29761" t="15191" r="28492" b="9036"/>
          <a:stretch/>
        </p:blipFill>
        <p:spPr>
          <a:xfrm>
            <a:off x="3055430" y="161967"/>
            <a:ext cx="6268488" cy="6399799"/>
          </a:xfrm>
          <a:prstGeom prst="rect">
            <a:avLst/>
          </a:prstGeom>
        </p:spPr>
      </p:pic>
    </p:spTree>
    <p:extLst>
      <p:ext uri="{BB962C8B-B14F-4D97-AF65-F5344CB8AC3E}">
        <p14:creationId xmlns:p14="http://schemas.microsoft.com/office/powerpoint/2010/main" val="11779094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B3FA45-D634-D8A2-2E2C-314499646D7A}"/>
              </a:ext>
            </a:extLst>
          </p:cNvPr>
          <p:cNvPicPr>
            <a:picLocks noChangeAspect="1"/>
          </p:cNvPicPr>
          <p:nvPr/>
        </p:nvPicPr>
        <p:blipFill rotWithShape="1">
          <a:blip r:embed="rId2"/>
          <a:srcRect l="10372" t="16596" r="10081" b="5674"/>
          <a:stretch/>
        </p:blipFill>
        <p:spPr>
          <a:xfrm>
            <a:off x="591937" y="398834"/>
            <a:ext cx="11379781" cy="6118698"/>
          </a:xfrm>
          <a:prstGeom prst="rect">
            <a:avLst/>
          </a:prstGeom>
        </p:spPr>
      </p:pic>
    </p:spTree>
    <p:extLst>
      <p:ext uri="{BB962C8B-B14F-4D97-AF65-F5344CB8AC3E}">
        <p14:creationId xmlns:p14="http://schemas.microsoft.com/office/powerpoint/2010/main" val="34318072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9B5B3C5-A599-465B-B2B9-866E8B2087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5C84982-7DD0-43B1-8A2D-BFA4DF1B4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grpSp>
        <p:nvGrpSpPr>
          <p:cNvPr id="12" name="Decorative Circles">
            <a:extLst>
              <a:ext uri="{FF2B5EF4-FFF2-40B4-BE49-F238E27FC236}">
                <a16:creationId xmlns:a16="http://schemas.microsoft.com/office/drawing/2014/main" id="{1D912E1C-3BBA-42F0-A3EE-FEC382E723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2001" cy="6858001"/>
            <a:chOff x="-1" y="-1"/>
            <a:chExt cx="12192001" cy="6858001"/>
          </a:xfrm>
        </p:grpSpPr>
        <p:sp>
          <p:nvSpPr>
            <p:cNvPr id="13" name="Oval 12">
              <a:extLst>
                <a:ext uri="{FF2B5EF4-FFF2-40B4-BE49-F238E27FC236}">
                  <a16:creationId xmlns:a16="http://schemas.microsoft.com/office/drawing/2014/main" id="{2FEEAC76-E273-46A8-8F8E-CE59860FE7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9098" y="727602"/>
              <a:ext cx="172408" cy="172408"/>
            </a:xfrm>
            <a:prstGeom prst="ellipse">
              <a:avLst/>
            </a:prstGeom>
            <a:solidFill>
              <a:schemeClr val="accent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6594A0E-9400-45AD-A431-1DA1C0B28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9947" y="136523"/>
              <a:ext cx="113367" cy="113367"/>
            </a:xfrm>
            <a:prstGeom prst="ellipse">
              <a:avLst/>
            </a:prstGeom>
            <a:solidFill>
              <a:srgbClr val="F39E2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0916D6C-D32F-42B6-8512-CD5EDB8F2B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75290" y="5859047"/>
              <a:ext cx="305780" cy="305780"/>
            </a:xfrm>
            <a:prstGeom prst="ellipse">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834846D-59C6-40F4-907C-F1A4689B58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5730" y="1133938"/>
              <a:ext cx="226735" cy="226735"/>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A257CDF-2E36-4DC7-8EE4-5CD8F8ECAC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36830" y="554419"/>
              <a:ext cx="382700" cy="382700"/>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D5B26E0E-A115-4AE2-82D8-76BB93CC4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24303" y="299808"/>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55058DB-7E01-4E95-BF59-983AA1BBB3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29630" y="5482355"/>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810F7E2-23F3-44D6-B09E-71E5565360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15328" y="6124958"/>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9D5C391-E1DB-410A-A78C-ED3BBDFF07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20382" y="6255986"/>
              <a:ext cx="305780" cy="30578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77C4944D-9373-4283-BCAA-927A031665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34343" y="6204350"/>
              <a:ext cx="113367" cy="113367"/>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6804C521-2D9F-4CE4-AFD3-D4F1551FEC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42244" y="6317718"/>
              <a:ext cx="549756" cy="540282"/>
            </a:xfrm>
            <a:custGeom>
              <a:avLst/>
              <a:gdLst>
                <a:gd name="connsiteX0" fmla="*/ 1224540 w 2115556"/>
                <a:gd name="connsiteY0" fmla="*/ 0 h 2079100"/>
                <a:gd name="connsiteX1" fmla="*/ 2090421 w 2115556"/>
                <a:gd name="connsiteY1" fmla="*/ 358660 h 2079100"/>
                <a:gd name="connsiteX2" fmla="*/ 2115556 w 2115556"/>
                <a:gd name="connsiteY2" fmla="*/ 386315 h 2079100"/>
                <a:gd name="connsiteX3" fmla="*/ 2115556 w 2115556"/>
                <a:gd name="connsiteY3" fmla="*/ 2062765 h 2079100"/>
                <a:gd name="connsiteX4" fmla="*/ 2100710 w 2115556"/>
                <a:gd name="connsiteY4" fmla="*/ 2079100 h 2079100"/>
                <a:gd name="connsiteX5" fmla="*/ 348370 w 2115556"/>
                <a:gd name="connsiteY5" fmla="*/ 2079100 h 2079100"/>
                <a:gd name="connsiteX6" fmla="*/ 279625 w 2115556"/>
                <a:gd name="connsiteY6" fmla="*/ 2003461 h 2079100"/>
                <a:gd name="connsiteX7" fmla="*/ 0 w 2115556"/>
                <a:gd name="connsiteY7" fmla="*/ 1224540 h 2079100"/>
                <a:gd name="connsiteX8" fmla="*/ 1224540 w 2115556"/>
                <a:gd name="connsiteY8" fmla="*/ 0 h 207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556" h="2079100">
                  <a:moveTo>
                    <a:pt x="1224540" y="0"/>
                  </a:moveTo>
                  <a:cubicBezTo>
                    <a:pt x="1562687" y="0"/>
                    <a:pt x="1868823" y="137062"/>
                    <a:pt x="2090421" y="358660"/>
                  </a:cubicBezTo>
                  <a:lnTo>
                    <a:pt x="2115556" y="386315"/>
                  </a:lnTo>
                  <a:lnTo>
                    <a:pt x="2115556" y="2062765"/>
                  </a:lnTo>
                  <a:lnTo>
                    <a:pt x="2100710" y="2079100"/>
                  </a:lnTo>
                  <a:lnTo>
                    <a:pt x="348370" y="2079100"/>
                  </a:lnTo>
                  <a:lnTo>
                    <a:pt x="279625" y="2003461"/>
                  </a:lnTo>
                  <a:cubicBezTo>
                    <a:pt x="104938" y="1791789"/>
                    <a:pt x="0" y="1520419"/>
                    <a:pt x="0" y="1224540"/>
                  </a:cubicBezTo>
                  <a:cubicBezTo>
                    <a:pt x="0" y="548245"/>
                    <a:pt x="548245" y="0"/>
                    <a:pt x="1224540"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24" name="Freeform: Shape 23">
              <a:extLst>
                <a:ext uri="{FF2B5EF4-FFF2-40B4-BE49-F238E27FC236}">
                  <a16:creationId xmlns:a16="http://schemas.microsoft.com/office/drawing/2014/main" id="{755AC65C-13EF-4182-AA3C-62BE165CC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510196" cy="538336"/>
            </a:xfrm>
            <a:custGeom>
              <a:avLst/>
              <a:gdLst>
                <a:gd name="connsiteX0" fmla="*/ 0 w 510196"/>
                <a:gd name="connsiteY0" fmla="*/ 0 h 538336"/>
                <a:gd name="connsiteX1" fmla="*/ 459276 w 510196"/>
                <a:gd name="connsiteY1" fmla="*/ 0 h 538336"/>
                <a:gd name="connsiteX2" fmla="*/ 482126 w 510196"/>
                <a:gd name="connsiteY2" fmla="*/ 42098 h 538336"/>
                <a:gd name="connsiteX3" fmla="*/ 510196 w 510196"/>
                <a:gd name="connsiteY3" fmla="*/ 181136 h 538336"/>
                <a:gd name="connsiteX4" fmla="*/ 152996 w 510196"/>
                <a:gd name="connsiteY4" fmla="*/ 538336 h 538336"/>
                <a:gd name="connsiteX5" fmla="*/ 13958 w 510196"/>
                <a:gd name="connsiteY5" fmla="*/ 510266 h 538336"/>
                <a:gd name="connsiteX6" fmla="*/ 0 w 510196"/>
                <a:gd name="connsiteY6" fmla="*/ 502690 h 53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196" h="538336">
                  <a:moveTo>
                    <a:pt x="0" y="0"/>
                  </a:moveTo>
                  <a:lnTo>
                    <a:pt x="459276" y="0"/>
                  </a:lnTo>
                  <a:lnTo>
                    <a:pt x="482126" y="42098"/>
                  </a:lnTo>
                  <a:cubicBezTo>
                    <a:pt x="500201" y="84833"/>
                    <a:pt x="510196" y="131817"/>
                    <a:pt x="510196" y="181136"/>
                  </a:cubicBezTo>
                  <a:cubicBezTo>
                    <a:pt x="510196" y="378412"/>
                    <a:pt x="350272" y="538336"/>
                    <a:pt x="152996" y="538336"/>
                  </a:cubicBezTo>
                  <a:cubicBezTo>
                    <a:pt x="103677" y="538336"/>
                    <a:pt x="56693" y="528341"/>
                    <a:pt x="13958" y="510266"/>
                  </a:cubicBezTo>
                  <a:lnTo>
                    <a:pt x="0" y="50269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25" name="Freeform: Shape 24">
              <a:extLst>
                <a:ext uri="{FF2B5EF4-FFF2-40B4-BE49-F238E27FC236}">
                  <a16:creationId xmlns:a16="http://schemas.microsoft.com/office/drawing/2014/main" id="{E40DA8D2-FA4B-4282-9D44-48C27B63A1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28695" y="1"/>
              <a:ext cx="554074" cy="282754"/>
            </a:xfrm>
            <a:custGeom>
              <a:avLst/>
              <a:gdLst>
                <a:gd name="connsiteX0" fmla="*/ 644 w 309162"/>
                <a:gd name="connsiteY0" fmla="*/ 0 h 157771"/>
                <a:gd name="connsiteX1" fmla="*/ 308518 w 309162"/>
                <a:gd name="connsiteY1" fmla="*/ 0 h 157771"/>
                <a:gd name="connsiteX2" fmla="*/ 309162 w 309162"/>
                <a:gd name="connsiteY2" fmla="*/ 3190 h 157771"/>
                <a:gd name="connsiteX3" fmla="*/ 154581 w 309162"/>
                <a:gd name="connsiteY3" fmla="*/ 157771 h 157771"/>
                <a:gd name="connsiteX4" fmla="*/ 0 w 309162"/>
                <a:gd name="connsiteY4" fmla="*/ 3190 h 157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162" h="157771">
                  <a:moveTo>
                    <a:pt x="644" y="0"/>
                  </a:moveTo>
                  <a:lnTo>
                    <a:pt x="308518" y="0"/>
                  </a:lnTo>
                  <a:lnTo>
                    <a:pt x="309162" y="3190"/>
                  </a:lnTo>
                  <a:cubicBezTo>
                    <a:pt x="309162" y="88563"/>
                    <a:pt x="239954" y="157771"/>
                    <a:pt x="154581" y="157771"/>
                  </a:cubicBezTo>
                  <a:cubicBezTo>
                    <a:pt x="69208" y="157771"/>
                    <a:pt x="0" y="88563"/>
                    <a:pt x="0" y="319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26" name="Oval 25">
              <a:extLst>
                <a:ext uri="{FF2B5EF4-FFF2-40B4-BE49-F238E27FC236}">
                  <a16:creationId xmlns:a16="http://schemas.microsoft.com/office/drawing/2014/main" id="{99065014-CB18-414D-A527-31ECC457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04140" y="1132500"/>
              <a:ext cx="84680" cy="8468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8F39E27A-56C1-4328-8DF1-2DA147C784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51348" y="5576515"/>
              <a:ext cx="137603" cy="210490"/>
            </a:xfrm>
            <a:custGeom>
              <a:avLst/>
              <a:gdLst>
                <a:gd name="connsiteX0" fmla="*/ 105245 w 137603"/>
                <a:gd name="connsiteY0" fmla="*/ 0 h 210490"/>
                <a:gd name="connsiteX1" fmla="*/ 137603 w 137603"/>
                <a:gd name="connsiteY1" fmla="*/ 6533 h 210490"/>
                <a:gd name="connsiteX2" fmla="*/ 137603 w 137603"/>
                <a:gd name="connsiteY2" fmla="*/ 203957 h 210490"/>
                <a:gd name="connsiteX3" fmla="*/ 105245 w 137603"/>
                <a:gd name="connsiteY3" fmla="*/ 210490 h 210490"/>
                <a:gd name="connsiteX4" fmla="*/ 0 w 137603"/>
                <a:gd name="connsiteY4" fmla="*/ 105245 h 210490"/>
                <a:gd name="connsiteX5" fmla="*/ 105245 w 137603"/>
                <a:gd name="connsiteY5" fmla="*/ 0 h 21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03" h="210490">
                  <a:moveTo>
                    <a:pt x="105245" y="0"/>
                  </a:moveTo>
                  <a:lnTo>
                    <a:pt x="137603" y="6533"/>
                  </a:lnTo>
                  <a:lnTo>
                    <a:pt x="137603" y="203957"/>
                  </a:lnTo>
                  <a:lnTo>
                    <a:pt x="105245" y="210490"/>
                  </a:lnTo>
                  <a:cubicBezTo>
                    <a:pt x="47120" y="210490"/>
                    <a:pt x="0" y="163370"/>
                    <a:pt x="0" y="105245"/>
                  </a:cubicBezTo>
                  <a:cubicBezTo>
                    <a:pt x="0" y="47120"/>
                    <a:pt x="47120" y="0"/>
                    <a:pt x="105245" y="0"/>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grpSp>
      <p:sp useBgFill="1">
        <p:nvSpPr>
          <p:cNvPr id="29" name="Rectangle 28">
            <a:extLst>
              <a:ext uri="{FF2B5EF4-FFF2-40B4-BE49-F238E27FC236}">
                <a16:creationId xmlns:a16="http://schemas.microsoft.com/office/drawing/2014/main" id="{ED16AD6D-7FC0-435B-AB5F-98DA2190C5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28B727F3-FF58-4343-ACEE-2174D5989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grpSp>
        <p:nvGrpSpPr>
          <p:cNvPr id="33" name="Decorative Circles">
            <a:extLst>
              <a:ext uri="{FF2B5EF4-FFF2-40B4-BE49-F238E27FC236}">
                <a16:creationId xmlns:a16="http://schemas.microsoft.com/office/drawing/2014/main" id="{4DB68B21-F855-4148-AD7C-795E902A7F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7484" y="236341"/>
            <a:ext cx="10677791" cy="4262956"/>
            <a:chOff x="767484" y="236341"/>
            <a:chExt cx="10677791" cy="4262956"/>
          </a:xfrm>
        </p:grpSpPr>
        <p:sp>
          <p:nvSpPr>
            <p:cNvPr id="34" name="Oval 33">
              <a:extLst>
                <a:ext uri="{FF2B5EF4-FFF2-40B4-BE49-F238E27FC236}">
                  <a16:creationId xmlns:a16="http://schemas.microsoft.com/office/drawing/2014/main" id="{A8FE8A9D-61A5-4729-A73B-267B9BE585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49767" y="3283228"/>
              <a:ext cx="226735" cy="226735"/>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AE3399E0-5F4E-4D62-8091-A0AA8DAA7B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13359" y="386135"/>
              <a:ext cx="466441" cy="466441"/>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51781BEF-3C20-4A56-889B-BB417F6A38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90699" y="236341"/>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08F0DD55-BEC3-46E7-84ED-00CB94AC04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7484" y="2755518"/>
              <a:ext cx="466441" cy="466441"/>
            </a:xfrm>
            <a:prstGeom prst="ellipse">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8FFEF100-17D7-4C78-A7C3-B6C8B72E85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31908" y="3813254"/>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294263B-2870-4828-96FD-00C2A36282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75095" y="3592374"/>
              <a:ext cx="305780" cy="30578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a:extLst>
                <a:ext uri="{FF2B5EF4-FFF2-40B4-BE49-F238E27FC236}">
                  <a16:creationId xmlns:a16="http://schemas.microsoft.com/office/drawing/2014/main" id="{D8A94EBD-B5CB-4D31-A42E-E68B0D25BF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94104" y="4385930"/>
              <a:ext cx="113367" cy="1133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Oval 2">
            <a:extLst>
              <a:ext uri="{FF2B5EF4-FFF2-40B4-BE49-F238E27FC236}">
                <a16:creationId xmlns:a16="http://schemas.microsoft.com/office/drawing/2014/main" id="{5F7F20D7-57B2-4CF8-AF7D-90D6A5E1FF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474" y="305966"/>
            <a:ext cx="2051331" cy="2051331"/>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Graphic 43">
            <a:extLst>
              <a:ext uri="{FF2B5EF4-FFF2-40B4-BE49-F238E27FC236}">
                <a16:creationId xmlns:a16="http://schemas.microsoft.com/office/drawing/2014/main" id="{05AC83E9-3498-4F8F-84F8-2E22FE72E30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6399" y="319698"/>
            <a:ext cx="2037600" cy="2037600"/>
          </a:xfrm>
          <a:prstGeom prst="rect">
            <a:avLst/>
          </a:prstGeom>
        </p:spPr>
      </p:pic>
      <p:sp>
        <p:nvSpPr>
          <p:cNvPr id="46" name="Oval 1">
            <a:extLst>
              <a:ext uri="{FF2B5EF4-FFF2-40B4-BE49-F238E27FC236}">
                <a16:creationId xmlns:a16="http://schemas.microsoft.com/office/drawing/2014/main" id="{6832CB48-19E2-438E-B5D1-126B62284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78580" y="0"/>
            <a:ext cx="2733089" cy="2357297"/>
          </a:xfrm>
          <a:custGeom>
            <a:avLst/>
            <a:gdLst>
              <a:gd name="connsiteX0" fmla="*/ 288659 w 3192131"/>
              <a:gd name="connsiteY0" fmla="*/ 0 h 2753222"/>
              <a:gd name="connsiteX1" fmla="*/ 3192131 w 3192131"/>
              <a:gd name="connsiteY1" fmla="*/ 0 h 2753222"/>
              <a:gd name="connsiteX2" fmla="*/ 3192131 w 3192131"/>
              <a:gd name="connsiteY2" fmla="*/ 2058956 h 2753222"/>
              <a:gd name="connsiteX3" fmla="*/ 3158043 w 3192131"/>
              <a:gd name="connsiteY3" fmla="*/ 2104541 h 2753222"/>
              <a:gd name="connsiteX4" fmla="*/ 1782545 w 3192131"/>
              <a:gd name="connsiteY4" fmla="*/ 2753222 h 2753222"/>
              <a:gd name="connsiteX5" fmla="*/ 0 w 3192131"/>
              <a:gd name="connsiteY5" fmla="*/ 970677 h 2753222"/>
              <a:gd name="connsiteX6" fmla="*/ 215144 w 3192131"/>
              <a:gd name="connsiteY6" fmla="*/ 121011 h 275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2131" h="2753222">
                <a:moveTo>
                  <a:pt x="288659" y="0"/>
                </a:moveTo>
                <a:lnTo>
                  <a:pt x="3192131" y="0"/>
                </a:lnTo>
                <a:lnTo>
                  <a:pt x="3192131" y="2058956"/>
                </a:lnTo>
                <a:lnTo>
                  <a:pt x="3158043" y="2104541"/>
                </a:lnTo>
                <a:cubicBezTo>
                  <a:pt x="2831098" y="2500707"/>
                  <a:pt x="2336311" y="2753222"/>
                  <a:pt x="1782545" y="2753222"/>
                </a:cubicBezTo>
                <a:cubicBezTo>
                  <a:pt x="798073" y="2753222"/>
                  <a:pt x="0" y="1955149"/>
                  <a:pt x="0" y="970677"/>
                </a:cubicBezTo>
                <a:cubicBezTo>
                  <a:pt x="0" y="663030"/>
                  <a:pt x="77937" y="373585"/>
                  <a:pt x="215144" y="121011"/>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8" name="Graphic 47">
            <a:extLst>
              <a:ext uri="{FF2B5EF4-FFF2-40B4-BE49-F238E27FC236}">
                <a16:creationId xmlns:a16="http://schemas.microsoft.com/office/drawing/2014/main" id="{548560FE-8DD7-4FBB-A597-9902F385AAF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5"/>
              </a:ext>
            </a:extLst>
          </a:blip>
          <a:srcRect l="18631" t="30907" r="23362" b="17441"/>
          <a:stretch/>
        </p:blipFill>
        <p:spPr>
          <a:xfrm>
            <a:off x="9573575" y="-4327"/>
            <a:ext cx="2668147" cy="2375897"/>
          </a:xfrm>
          <a:prstGeom prst="rect">
            <a:avLst/>
          </a:prstGeom>
        </p:spPr>
      </p:pic>
      <p:sp>
        <p:nvSpPr>
          <p:cNvPr id="50" name="Oval 3">
            <a:extLst>
              <a:ext uri="{FF2B5EF4-FFF2-40B4-BE49-F238E27FC236}">
                <a16:creationId xmlns:a16="http://schemas.microsoft.com/office/drawing/2014/main" id="{F4B85B88-409F-4670-A4FF-5C58623B77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rot="16200000">
            <a:off x="-639576" y="4068576"/>
            <a:ext cx="2914772" cy="1635620"/>
          </a:xfrm>
          <a:custGeom>
            <a:avLst/>
            <a:gdLst>
              <a:gd name="connsiteX0" fmla="*/ 18128 w 4408870"/>
              <a:gd name="connsiteY0" fmla="*/ 0 h 2474031"/>
              <a:gd name="connsiteX1" fmla="*/ 4390742 w 4408870"/>
              <a:gd name="connsiteY1" fmla="*/ 0 h 2474031"/>
              <a:gd name="connsiteX2" fmla="*/ 4397489 w 4408870"/>
              <a:gd name="connsiteY2" fmla="*/ 44205 h 2474031"/>
              <a:gd name="connsiteX3" fmla="*/ 4408870 w 4408870"/>
              <a:gd name="connsiteY3" fmla="*/ 269596 h 2474031"/>
              <a:gd name="connsiteX4" fmla="*/ 2204435 w 4408870"/>
              <a:gd name="connsiteY4" fmla="*/ 2474031 h 2474031"/>
              <a:gd name="connsiteX5" fmla="*/ 0 w 4408870"/>
              <a:gd name="connsiteY5" fmla="*/ 269596 h 2474031"/>
              <a:gd name="connsiteX6" fmla="*/ 11381 w 4408870"/>
              <a:gd name="connsiteY6" fmla="*/ 44205 h 2474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8870" h="2474031">
                <a:moveTo>
                  <a:pt x="18128" y="0"/>
                </a:moveTo>
                <a:lnTo>
                  <a:pt x="4390742" y="0"/>
                </a:lnTo>
                <a:lnTo>
                  <a:pt x="4397489" y="44205"/>
                </a:lnTo>
                <a:cubicBezTo>
                  <a:pt x="4405015" y="118312"/>
                  <a:pt x="4408870" y="193504"/>
                  <a:pt x="4408870" y="269596"/>
                </a:cubicBezTo>
                <a:cubicBezTo>
                  <a:pt x="4408870" y="1487072"/>
                  <a:pt x="3421911" y="2474031"/>
                  <a:pt x="2204435" y="2474031"/>
                </a:cubicBezTo>
                <a:cubicBezTo>
                  <a:pt x="986959" y="2474031"/>
                  <a:pt x="0" y="1487072"/>
                  <a:pt x="0" y="269596"/>
                </a:cubicBezTo>
                <a:cubicBezTo>
                  <a:pt x="0" y="193504"/>
                  <a:pt x="3855" y="118312"/>
                  <a:pt x="11381" y="44205"/>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Graphic 51">
            <a:extLst>
              <a:ext uri="{FF2B5EF4-FFF2-40B4-BE49-F238E27FC236}">
                <a16:creationId xmlns:a16="http://schemas.microsoft.com/office/drawing/2014/main" id="{66265FF8-949A-452A-882B-BDD33209001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7"/>
              </a:ext>
            </a:extLst>
          </a:blip>
          <a:srcRect l="45737" t="12146" r="12288" b="12942"/>
          <a:stretch/>
        </p:blipFill>
        <p:spPr>
          <a:xfrm>
            <a:off x="0" y="3409035"/>
            <a:ext cx="1633210" cy="2914772"/>
          </a:xfrm>
          <a:prstGeom prst="rect">
            <a:avLst/>
          </a:prstGeom>
        </p:spPr>
      </p:pic>
      <p:sp>
        <p:nvSpPr>
          <p:cNvPr id="54" name="Oval 4">
            <a:extLst>
              <a:ext uri="{FF2B5EF4-FFF2-40B4-BE49-F238E27FC236}">
                <a16:creationId xmlns:a16="http://schemas.microsoft.com/office/drawing/2014/main" id="{52B7F1A1-8894-44DC-8FCC-6CE9F127AA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9994790" y="4395252"/>
            <a:ext cx="2216879" cy="2462747"/>
          </a:xfrm>
          <a:custGeom>
            <a:avLst/>
            <a:gdLst>
              <a:gd name="connsiteX0" fmla="*/ 2133985 w 3086667"/>
              <a:gd name="connsiteY0" fmla="*/ 0 h 3429000"/>
              <a:gd name="connsiteX1" fmla="*/ 2964628 w 3086667"/>
              <a:gd name="connsiteY1" fmla="*/ 167699 h 3429000"/>
              <a:gd name="connsiteX2" fmla="*/ 3086667 w 3086667"/>
              <a:gd name="connsiteY2" fmla="*/ 226489 h 3429000"/>
              <a:gd name="connsiteX3" fmla="*/ 3086667 w 3086667"/>
              <a:gd name="connsiteY3" fmla="*/ 3429000 h 3429000"/>
              <a:gd name="connsiteX4" fmla="*/ 440639 w 3086667"/>
              <a:gd name="connsiteY4" fmla="*/ 3429000 h 3429000"/>
              <a:gd name="connsiteX5" fmla="*/ 364451 w 3086667"/>
              <a:gd name="connsiteY5" fmla="*/ 3327116 h 3429000"/>
              <a:gd name="connsiteX6" fmla="*/ 0 w 3086667"/>
              <a:gd name="connsiteY6" fmla="*/ 2133985 h 3429000"/>
              <a:gd name="connsiteX7" fmla="*/ 2133985 w 3086667"/>
              <a:gd name="connsiteY7" fmla="*/ 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6667" h="3429000">
                <a:moveTo>
                  <a:pt x="2133985" y="0"/>
                </a:moveTo>
                <a:cubicBezTo>
                  <a:pt x="2428627" y="0"/>
                  <a:pt x="2709322" y="59714"/>
                  <a:pt x="2964628" y="167699"/>
                </a:cubicBezTo>
                <a:lnTo>
                  <a:pt x="3086667" y="226489"/>
                </a:lnTo>
                <a:lnTo>
                  <a:pt x="3086667" y="3429000"/>
                </a:lnTo>
                <a:lnTo>
                  <a:pt x="440639" y="3429000"/>
                </a:lnTo>
                <a:lnTo>
                  <a:pt x="364451" y="3327116"/>
                </a:lnTo>
                <a:cubicBezTo>
                  <a:pt x="134356" y="2986530"/>
                  <a:pt x="0" y="2575948"/>
                  <a:pt x="0" y="2133985"/>
                </a:cubicBezTo>
                <a:cubicBezTo>
                  <a:pt x="0" y="955418"/>
                  <a:pt x="955418" y="0"/>
                  <a:pt x="2133985" y="0"/>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schemeClr val="bg1"/>
              </a:solidFill>
              <a:latin typeface="+mj-lt"/>
            </a:endParaRPr>
          </a:p>
        </p:txBody>
      </p:sp>
      <p:pic>
        <p:nvPicPr>
          <p:cNvPr id="56" name="Graphic 55">
            <a:extLst>
              <a:ext uri="{FF2B5EF4-FFF2-40B4-BE49-F238E27FC236}">
                <a16:creationId xmlns:a16="http://schemas.microsoft.com/office/drawing/2014/main" id="{6FEF5495-925E-4DBE-A677-EF910F8266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8">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9"/>
              </a:ext>
            </a:extLst>
          </a:blip>
          <a:srcRect l="11935" t="10861" r="33955" b="27347"/>
          <a:stretch/>
        </p:blipFill>
        <p:spPr>
          <a:xfrm>
            <a:off x="9972468" y="4341999"/>
            <a:ext cx="2239201" cy="2525322"/>
          </a:xfrm>
          <a:prstGeom prst="rect">
            <a:avLst/>
          </a:prstGeom>
        </p:spPr>
      </p:pic>
      <p:pic>
        <p:nvPicPr>
          <p:cNvPr id="4" name="Picture 3">
            <a:extLst>
              <a:ext uri="{FF2B5EF4-FFF2-40B4-BE49-F238E27FC236}">
                <a16:creationId xmlns:a16="http://schemas.microsoft.com/office/drawing/2014/main" id="{57793A5A-3D22-576F-5B9B-12EE3E7997D6}"/>
              </a:ext>
            </a:extLst>
          </p:cNvPr>
          <p:cNvPicPr>
            <a:picLocks noChangeAspect="1"/>
          </p:cNvPicPr>
          <p:nvPr/>
        </p:nvPicPr>
        <p:blipFill rotWithShape="1">
          <a:blip r:embed="rId10"/>
          <a:srcRect l="22349" t="18062" r="27167" b="5630"/>
          <a:stretch/>
        </p:blipFill>
        <p:spPr>
          <a:xfrm>
            <a:off x="2066126" y="270960"/>
            <a:ext cx="7487780" cy="6366264"/>
          </a:xfrm>
          <a:prstGeom prst="rect">
            <a:avLst/>
          </a:prstGeom>
        </p:spPr>
      </p:pic>
    </p:spTree>
    <p:extLst>
      <p:ext uri="{BB962C8B-B14F-4D97-AF65-F5344CB8AC3E}">
        <p14:creationId xmlns:p14="http://schemas.microsoft.com/office/powerpoint/2010/main" val="28709632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8183E0-58D3-4C7F-97F0-2494113B38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93D7220-9A41-4B89-8A05-2E854925ED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mj-lt"/>
            </a:endParaRPr>
          </a:p>
        </p:txBody>
      </p:sp>
      <p:pic>
        <p:nvPicPr>
          <p:cNvPr id="6" name="Picture 5" descr="A person holding a globe">
            <a:extLst>
              <a:ext uri="{FF2B5EF4-FFF2-40B4-BE49-F238E27FC236}">
                <a16:creationId xmlns:a16="http://schemas.microsoft.com/office/drawing/2014/main" id="{495E6257-3035-488E-81C0-EA8949B0CDFC}"/>
              </a:ext>
            </a:extLst>
          </p:cNvPr>
          <p:cNvPicPr>
            <a:picLocks noChangeAspect="1"/>
          </p:cNvPicPr>
          <p:nvPr/>
        </p:nvPicPr>
        <p:blipFill rotWithShape="1">
          <a:blip r:embed="rId2">
            <a:alphaModFix amt="35000"/>
          </a:blip>
          <a:srcRect r="-1" b="5438"/>
          <a:stretch/>
        </p:blipFill>
        <p:spPr>
          <a:xfrm>
            <a:off x="1525" y="10"/>
            <a:ext cx="12188951" cy="6857990"/>
          </a:xfrm>
          <a:prstGeom prst="rect">
            <a:avLst/>
          </a:prstGeom>
        </p:spPr>
      </p:pic>
      <p:grpSp>
        <p:nvGrpSpPr>
          <p:cNvPr id="14" name="decorative circles">
            <a:extLst>
              <a:ext uri="{FF2B5EF4-FFF2-40B4-BE49-F238E27FC236}">
                <a16:creationId xmlns:a16="http://schemas.microsoft.com/office/drawing/2014/main" id="{C1F869AB-954B-4EAB-8260-60AE9C8D0C6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4102" y="236341"/>
            <a:ext cx="11340713" cy="5464029"/>
            <a:chOff x="314102" y="236341"/>
            <a:chExt cx="11340713" cy="5464029"/>
          </a:xfrm>
        </p:grpSpPr>
        <p:sp>
          <p:nvSpPr>
            <p:cNvPr id="15" name="Oval 14">
              <a:extLst>
                <a:ext uri="{FF2B5EF4-FFF2-40B4-BE49-F238E27FC236}">
                  <a16:creationId xmlns:a16="http://schemas.microsoft.com/office/drawing/2014/main" id="{73902316-BF90-4159-9FD2-6CFCCF7BE2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0448" y="3803994"/>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F0C14E3-3AAA-4BA8-93F9-856D02967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4102" y="3044381"/>
              <a:ext cx="226735" cy="226735"/>
            </a:xfrm>
            <a:prstGeom prst="ellipse">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ECE6F6B-297F-4766-8C04-0960E99600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88374" y="386135"/>
              <a:ext cx="466441" cy="466441"/>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4AE5C63-0522-4DDF-B67A-5DA271883B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065714" y="236341"/>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4F95A54-2855-4B65-82E3-A9D306CBA1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1535" y="2516671"/>
              <a:ext cx="466441" cy="4664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64F2D59-D40C-482F-BF5E-7FA622D97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30142" y="4588038"/>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DCE1484-E528-418A-9339-8410B8F71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02046" y="5394590"/>
              <a:ext cx="305780" cy="30578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471ADFB-A135-4594-B9A3-481A91AE2D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08287" y="5160714"/>
              <a:ext cx="113367" cy="1133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81CC8D73-17EC-4F38-9EF7-521A5E3B0CDF}"/>
              </a:ext>
            </a:extLst>
          </p:cNvPr>
          <p:cNvSpPr txBox="1"/>
          <p:nvPr/>
        </p:nvSpPr>
        <p:spPr>
          <a:xfrm>
            <a:off x="1599058" y="619355"/>
            <a:ext cx="9061923" cy="5871790"/>
          </a:xfrm>
          <a:prstGeom prst="rect">
            <a:avLst/>
          </a:prstGeom>
        </p:spPr>
        <p:txBody>
          <a:bodyPr vert="horz" lIns="91440" tIns="45720" rIns="91440" bIns="45720" rtlCol="0" anchor="t">
            <a:normAutofit lnSpcReduction="10000"/>
          </a:bodyPr>
          <a:lstStyle/>
          <a:p>
            <a:pPr algn="ctr">
              <a:lnSpc>
                <a:spcPct val="90000"/>
              </a:lnSpc>
              <a:spcAft>
                <a:spcPts val="600"/>
              </a:spcAft>
              <a:buClr>
                <a:schemeClr val="tx2">
                  <a:lumMod val="75000"/>
                  <a:lumOff val="25000"/>
                </a:schemeClr>
              </a:buClr>
            </a:pPr>
            <a:r>
              <a:rPr lang="en-US" sz="3600" b="1" i="1" dirty="0">
                <a:solidFill>
                  <a:srgbClr val="FFFFFF"/>
                </a:solidFill>
              </a:rPr>
              <a:t>Welcome to New Earth Reiki 2</a:t>
            </a:r>
          </a:p>
          <a:p>
            <a:pPr algn="ctr">
              <a:lnSpc>
                <a:spcPct val="90000"/>
              </a:lnSpc>
              <a:spcAft>
                <a:spcPts val="600"/>
              </a:spcAft>
              <a:buClr>
                <a:schemeClr val="tx2">
                  <a:lumMod val="75000"/>
                  <a:lumOff val="25000"/>
                </a:schemeClr>
              </a:buClr>
            </a:pPr>
            <a:endParaRPr lang="en-US" sz="3600" b="1" i="1" dirty="0">
              <a:solidFill>
                <a:srgbClr val="FFFFFF"/>
              </a:solidFill>
            </a:endParaRPr>
          </a:p>
          <a:p>
            <a:pPr indent="-228600" algn="ctr">
              <a:lnSpc>
                <a:spcPct val="90000"/>
              </a:lnSpc>
              <a:spcAft>
                <a:spcPts val="600"/>
              </a:spcAft>
              <a:buClr>
                <a:schemeClr val="tx2">
                  <a:lumMod val="75000"/>
                  <a:lumOff val="25000"/>
                </a:schemeClr>
              </a:buClr>
              <a:buFont typeface="Arial" panose="020B0604020202020204" pitchFamily="34" charset="0"/>
              <a:buChar char="•"/>
            </a:pPr>
            <a:endParaRPr lang="en-US" sz="700" dirty="0">
              <a:solidFill>
                <a:srgbClr val="FFFFFF"/>
              </a:solidFill>
            </a:endParaRPr>
          </a:p>
          <a:p>
            <a:pPr>
              <a:lnSpc>
                <a:spcPct val="90000"/>
              </a:lnSpc>
              <a:spcAft>
                <a:spcPts val="600"/>
              </a:spcAft>
              <a:buClr>
                <a:schemeClr val="tx2">
                  <a:lumMod val="75000"/>
                  <a:lumOff val="25000"/>
                </a:schemeClr>
              </a:buClr>
            </a:pPr>
            <a:r>
              <a:rPr lang="en-US" sz="2000" dirty="0">
                <a:solidFill>
                  <a:srgbClr val="FFFFFF"/>
                </a:solidFill>
              </a:rPr>
              <a:t>What you will learn and receive…</a:t>
            </a:r>
          </a:p>
          <a:p>
            <a:pPr indent="-228600">
              <a:lnSpc>
                <a:spcPct val="90000"/>
              </a:lnSpc>
              <a:spcAft>
                <a:spcPts val="600"/>
              </a:spcAft>
              <a:buClr>
                <a:schemeClr val="tx2">
                  <a:lumMod val="75000"/>
                  <a:lumOff val="25000"/>
                </a:schemeClr>
              </a:buClr>
              <a:buFont typeface="Arial" panose="020B0604020202020204" pitchFamily="34" charset="0"/>
              <a:buChar char="•"/>
            </a:pPr>
            <a:endParaRPr lang="en-US" sz="2000" dirty="0">
              <a:solidFill>
                <a:srgbClr val="FFFFFF"/>
              </a:solidFill>
            </a:endParaRPr>
          </a:p>
          <a:p>
            <a:pPr indent="-228600">
              <a:lnSpc>
                <a:spcPct val="90000"/>
              </a:lnSpc>
              <a:spcAft>
                <a:spcPts val="600"/>
              </a:spcAft>
              <a:buClr>
                <a:schemeClr val="tx2">
                  <a:lumMod val="75000"/>
                  <a:lumOff val="25000"/>
                </a:schemeClr>
              </a:buClr>
              <a:buFont typeface="Arial" panose="020B0604020202020204" pitchFamily="34" charset="0"/>
              <a:buChar char="•"/>
            </a:pPr>
            <a:r>
              <a:rPr lang="en-US" sz="2000" dirty="0">
                <a:solidFill>
                  <a:srgbClr val="FFFFFF"/>
                </a:solidFill>
              </a:rPr>
              <a:t>A mini-review of the human energy system.</a:t>
            </a:r>
          </a:p>
          <a:p>
            <a:pPr indent="-228600">
              <a:lnSpc>
                <a:spcPct val="90000"/>
              </a:lnSpc>
              <a:spcAft>
                <a:spcPts val="600"/>
              </a:spcAft>
              <a:buClr>
                <a:schemeClr val="tx2">
                  <a:lumMod val="75000"/>
                  <a:lumOff val="25000"/>
                </a:schemeClr>
              </a:buClr>
              <a:buFont typeface="Arial" panose="020B0604020202020204" pitchFamily="34" charset="0"/>
              <a:buChar char="•"/>
            </a:pPr>
            <a:endParaRPr lang="en-US" sz="2000" dirty="0">
              <a:solidFill>
                <a:srgbClr val="FFFFFF"/>
              </a:solidFill>
            </a:endParaRPr>
          </a:p>
          <a:p>
            <a:pPr marL="285750" indent="-228600">
              <a:lnSpc>
                <a:spcPct val="90000"/>
              </a:lnSpc>
              <a:spcAft>
                <a:spcPts val="600"/>
              </a:spcAft>
              <a:buClr>
                <a:schemeClr val="tx2">
                  <a:lumMod val="75000"/>
                  <a:lumOff val="25000"/>
                </a:schemeClr>
              </a:buClr>
              <a:buFont typeface="Arial" panose="020B0604020202020204" pitchFamily="34" charset="0"/>
              <a:buChar char="•"/>
            </a:pPr>
            <a:r>
              <a:rPr lang="en-US" sz="2000" dirty="0">
                <a:solidFill>
                  <a:srgbClr val="FFFFFF"/>
                </a:solidFill>
              </a:rPr>
              <a:t>An in-depth look at the symbols and why they are used.</a:t>
            </a:r>
          </a:p>
          <a:p>
            <a:pPr marL="285750" indent="-228600">
              <a:lnSpc>
                <a:spcPct val="90000"/>
              </a:lnSpc>
              <a:spcAft>
                <a:spcPts val="600"/>
              </a:spcAft>
              <a:buClr>
                <a:schemeClr val="tx2">
                  <a:lumMod val="75000"/>
                  <a:lumOff val="25000"/>
                </a:schemeClr>
              </a:buClr>
              <a:buFont typeface="Arial" panose="020B0604020202020204" pitchFamily="34" charset="0"/>
              <a:buChar char="•"/>
            </a:pPr>
            <a:endParaRPr lang="en-US" sz="2000" dirty="0">
              <a:solidFill>
                <a:srgbClr val="FFFFFF"/>
              </a:solidFill>
            </a:endParaRPr>
          </a:p>
          <a:p>
            <a:pPr marL="285750" indent="-228600">
              <a:lnSpc>
                <a:spcPct val="90000"/>
              </a:lnSpc>
              <a:spcAft>
                <a:spcPts val="600"/>
              </a:spcAft>
              <a:buClr>
                <a:schemeClr val="tx2">
                  <a:lumMod val="75000"/>
                  <a:lumOff val="25000"/>
                </a:schemeClr>
              </a:buClr>
              <a:buFont typeface="Arial" panose="020B0604020202020204" pitchFamily="34" charset="0"/>
              <a:buChar char="•"/>
            </a:pPr>
            <a:r>
              <a:rPr lang="en-US" sz="2000" dirty="0">
                <a:solidFill>
                  <a:srgbClr val="FFFFFF"/>
                </a:solidFill>
              </a:rPr>
              <a:t>The first 3 Reiki Symbols</a:t>
            </a:r>
          </a:p>
          <a:p>
            <a:pPr marL="285750" indent="-228600">
              <a:lnSpc>
                <a:spcPct val="90000"/>
              </a:lnSpc>
              <a:spcAft>
                <a:spcPts val="600"/>
              </a:spcAft>
              <a:buClr>
                <a:schemeClr val="tx2">
                  <a:lumMod val="75000"/>
                  <a:lumOff val="25000"/>
                </a:schemeClr>
              </a:buClr>
              <a:buFont typeface="Arial" panose="020B0604020202020204" pitchFamily="34" charset="0"/>
              <a:buChar char="•"/>
            </a:pPr>
            <a:endParaRPr lang="en-US" sz="2000" dirty="0">
              <a:solidFill>
                <a:srgbClr val="FFFFFF"/>
              </a:solidFill>
            </a:endParaRPr>
          </a:p>
          <a:p>
            <a:pPr marL="285750" indent="-228600">
              <a:lnSpc>
                <a:spcPct val="90000"/>
              </a:lnSpc>
              <a:spcAft>
                <a:spcPts val="600"/>
              </a:spcAft>
              <a:buClr>
                <a:schemeClr val="tx2">
                  <a:lumMod val="75000"/>
                  <a:lumOff val="25000"/>
                </a:schemeClr>
              </a:buClr>
              <a:buFont typeface="Arial" panose="020B0604020202020204" pitchFamily="34" charset="0"/>
              <a:buChar char="•"/>
            </a:pPr>
            <a:r>
              <a:rPr lang="en-US" sz="2000" dirty="0">
                <a:solidFill>
                  <a:srgbClr val="FFFFFF"/>
                </a:solidFill>
              </a:rPr>
              <a:t>Reiki 2 Attunement</a:t>
            </a:r>
          </a:p>
          <a:p>
            <a:pPr marL="285750" indent="-228600">
              <a:lnSpc>
                <a:spcPct val="90000"/>
              </a:lnSpc>
              <a:spcAft>
                <a:spcPts val="600"/>
              </a:spcAft>
              <a:buClr>
                <a:schemeClr val="tx2">
                  <a:lumMod val="75000"/>
                  <a:lumOff val="25000"/>
                </a:schemeClr>
              </a:buClr>
              <a:buFont typeface="Arial" panose="020B0604020202020204" pitchFamily="34" charset="0"/>
              <a:buChar char="•"/>
            </a:pPr>
            <a:endParaRPr lang="en-US" sz="2000" dirty="0">
              <a:solidFill>
                <a:srgbClr val="FFFFFF"/>
              </a:solidFill>
            </a:endParaRPr>
          </a:p>
          <a:p>
            <a:pPr marL="285750" indent="-228600">
              <a:lnSpc>
                <a:spcPct val="90000"/>
              </a:lnSpc>
              <a:spcAft>
                <a:spcPts val="600"/>
              </a:spcAft>
              <a:buClr>
                <a:schemeClr val="tx2">
                  <a:lumMod val="75000"/>
                  <a:lumOff val="25000"/>
                </a:schemeClr>
              </a:buClr>
              <a:buFont typeface="Arial" panose="020B0604020202020204" pitchFamily="34" charset="0"/>
              <a:buChar char="•"/>
            </a:pPr>
            <a:r>
              <a:rPr lang="en-US" sz="2000" dirty="0">
                <a:solidFill>
                  <a:srgbClr val="FFFFFF"/>
                </a:solidFill>
              </a:rPr>
              <a:t>Hand positions and how to use Reiki on others</a:t>
            </a:r>
          </a:p>
          <a:p>
            <a:pPr marL="285750" indent="-228600">
              <a:lnSpc>
                <a:spcPct val="90000"/>
              </a:lnSpc>
              <a:spcAft>
                <a:spcPts val="600"/>
              </a:spcAft>
              <a:buClr>
                <a:schemeClr val="tx2">
                  <a:lumMod val="75000"/>
                  <a:lumOff val="25000"/>
                </a:schemeClr>
              </a:buClr>
              <a:buFont typeface="Arial" panose="020B0604020202020204" pitchFamily="34" charset="0"/>
              <a:buChar char="•"/>
            </a:pPr>
            <a:endParaRPr lang="en-US" sz="2000" dirty="0">
              <a:solidFill>
                <a:srgbClr val="FFFFFF"/>
              </a:solidFill>
            </a:endParaRPr>
          </a:p>
          <a:p>
            <a:pPr marL="285750" indent="-228600">
              <a:lnSpc>
                <a:spcPct val="90000"/>
              </a:lnSpc>
              <a:spcAft>
                <a:spcPts val="600"/>
              </a:spcAft>
              <a:buClr>
                <a:schemeClr val="tx2">
                  <a:lumMod val="75000"/>
                  <a:lumOff val="25000"/>
                </a:schemeClr>
              </a:buClr>
              <a:buFont typeface="Arial" panose="020B0604020202020204" pitchFamily="34" charset="0"/>
              <a:buChar char="•"/>
            </a:pPr>
            <a:r>
              <a:rPr lang="en-US" sz="2000" dirty="0">
                <a:solidFill>
                  <a:srgbClr val="FFFFFF"/>
                </a:solidFill>
              </a:rPr>
              <a:t>What to do after class…resources.</a:t>
            </a:r>
          </a:p>
          <a:p>
            <a:pPr marL="285750" indent="-228600">
              <a:lnSpc>
                <a:spcPct val="90000"/>
              </a:lnSpc>
              <a:spcAft>
                <a:spcPts val="600"/>
              </a:spcAft>
              <a:buClr>
                <a:schemeClr val="tx2">
                  <a:lumMod val="75000"/>
                  <a:lumOff val="25000"/>
                </a:schemeClr>
              </a:buClr>
              <a:buFont typeface="Arial" panose="020B0604020202020204" pitchFamily="34" charset="0"/>
              <a:buChar char="•"/>
            </a:pPr>
            <a:endParaRPr lang="en-US" sz="2000" dirty="0">
              <a:solidFill>
                <a:srgbClr val="FFFFFF"/>
              </a:solidFill>
            </a:endParaRPr>
          </a:p>
          <a:p>
            <a:pPr marL="57150">
              <a:lnSpc>
                <a:spcPct val="90000"/>
              </a:lnSpc>
              <a:spcAft>
                <a:spcPts val="600"/>
              </a:spcAft>
              <a:buClr>
                <a:schemeClr val="tx2">
                  <a:lumMod val="75000"/>
                  <a:lumOff val="25000"/>
                </a:schemeClr>
              </a:buClr>
            </a:pPr>
            <a:endParaRPr lang="en-US" sz="2000" dirty="0">
              <a:solidFill>
                <a:srgbClr val="FFFFFF"/>
              </a:solidFill>
            </a:endParaRPr>
          </a:p>
          <a:p>
            <a:pPr indent="-228600" algn="ctr">
              <a:lnSpc>
                <a:spcPct val="90000"/>
              </a:lnSpc>
              <a:spcAft>
                <a:spcPts val="600"/>
              </a:spcAft>
              <a:buClr>
                <a:schemeClr val="tx2">
                  <a:lumMod val="75000"/>
                  <a:lumOff val="25000"/>
                </a:schemeClr>
              </a:buClr>
              <a:buFont typeface="Arial" panose="020B0604020202020204" pitchFamily="34" charset="0"/>
              <a:buChar char="•"/>
            </a:pPr>
            <a:endParaRPr lang="en-US" sz="700" dirty="0">
              <a:solidFill>
                <a:srgbClr val="FFFFFF"/>
              </a:solidFill>
            </a:endParaRPr>
          </a:p>
        </p:txBody>
      </p:sp>
    </p:spTree>
    <p:extLst>
      <p:ext uri="{BB962C8B-B14F-4D97-AF65-F5344CB8AC3E}">
        <p14:creationId xmlns:p14="http://schemas.microsoft.com/office/powerpoint/2010/main" val="36286498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B7818AA9-82F7-46F6-8A83-1A6258163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35E30E6E-3F33-F758-25A3-BA0A6E35CFB5}"/>
              </a:ext>
            </a:extLst>
          </p:cNvPr>
          <p:cNvPicPr>
            <a:picLocks noChangeAspect="1"/>
          </p:cNvPicPr>
          <p:nvPr/>
        </p:nvPicPr>
        <p:blipFill rotWithShape="1">
          <a:blip r:embed="rId2">
            <a:alphaModFix/>
          </a:blip>
          <a:srcRect l="30479" t="15315" r="29548" b="6525"/>
          <a:stretch/>
        </p:blipFill>
        <p:spPr>
          <a:xfrm>
            <a:off x="2766286" y="111053"/>
            <a:ext cx="6033404" cy="6635894"/>
          </a:xfrm>
          <a:prstGeom prst="rect">
            <a:avLst/>
          </a:prstGeom>
        </p:spPr>
      </p:pic>
      <p:grpSp>
        <p:nvGrpSpPr>
          <p:cNvPr id="49" name="Group 48">
            <a:extLst>
              <a:ext uri="{FF2B5EF4-FFF2-40B4-BE49-F238E27FC236}">
                <a16:creationId xmlns:a16="http://schemas.microsoft.com/office/drawing/2014/main" id="{FCEBDFAC-E3E5-4883-8BE7-B43474AE3B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0450" y="236341"/>
            <a:ext cx="11410891" cy="5901949"/>
            <a:chOff x="310450" y="236341"/>
            <a:chExt cx="11410891" cy="5901949"/>
          </a:xfrm>
        </p:grpSpPr>
        <p:sp>
          <p:nvSpPr>
            <p:cNvPr id="50" name="Oval 49">
              <a:extLst>
                <a:ext uri="{FF2B5EF4-FFF2-40B4-BE49-F238E27FC236}">
                  <a16:creationId xmlns:a16="http://schemas.microsoft.com/office/drawing/2014/main" id="{526A544A-3C76-4502-A741-F4DB0E2CD2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5328" y="1050301"/>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017B8593-D171-47B5-8D1A-E34E7B138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0450" y="1144461"/>
              <a:ext cx="226735" cy="226735"/>
            </a:xfrm>
            <a:prstGeom prst="ellipse">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1FEF60D4-64F6-450F-B86D-383EEA1C84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88374" y="386135"/>
              <a:ext cx="466441" cy="466441"/>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A97D4A7C-B520-46CB-9A94-711F53997B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065714" y="236341"/>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2B7B976F-E84B-4936-90D7-C8298A5E7B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37185" y="538093"/>
              <a:ext cx="466441" cy="4664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DC91FFEC-59DF-4D22-A925-F51520769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98320" y="5269378"/>
              <a:ext cx="223021" cy="22302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58931E95-0847-47E4-8AEC-312312A032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79878" y="5832510"/>
              <a:ext cx="305780" cy="30578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3C094915-EF93-49A0-9B90-C44FB9B500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86119" y="5492399"/>
              <a:ext cx="113367" cy="1133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278042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5B3CE84-2DCA-7C3C-4567-BF5561B09E31}"/>
              </a:ext>
            </a:extLst>
          </p:cNvPr>
          <p:cNvSpPr txBox="1"/>
          <p:nvPr/>
        </p:nvSpPr>
        <p:spPr>
          <a:xfrm>
            <a:off x="522513" y="0"/>
            <a:ext cx="9451911" cy="6709529"/>
          </a:xfrm>
          <a:prstGeom prst="rect">
            <a:avLst/>
          </a:prstGeom>
          <a:noFill/>
        </p:spPr>
        <p:txBody>
          <a:bodyPr wrap="square" rtlCol="0">
            <a:spAutoFit/>
          </a:bodyPr>
          <a:lstStyle/>
          <a:p>
            <a:r>
              <a:rPr lang="en-US" sz="2400" b="1" dirty="0">
                <a:solidFill>
                  <a:schemeClr val="accent2">
                    <a:lumMod val="75000"/>
                  </a:schemeClr>
                </a:solidFill>
              </a:rPr>
              <a:t>Your Reiki 2 Attunement will be like a guided meditation but much deeper.</a:t>
            </a:r>
          </a:p>
          <a:p>
            <a:r>
              <a:rPr lang="en-US" dirty="0">
                <a:solidFill>
                  <a:schemeClr val="accent2">
                    <a:lumMod val="75000"/>
                  </a:schemeClr>
                </a:solidFill>
              </a:rPr>
              <a:t>In the beginning I will open a circle and call in all the Reiki Guides and </a:t>
            </a:r>
            <a:r>
              <a:rPr lang="en-US" b="1" dirty="0">
                <a:solidFill>
                  <a:schemeClr val="accent2">
                    <a:lumMod val="75000"/>
                  </a:schemeClr>
                </a:solidFill>
              </a:rPr>
              <a:t>the Reiki Guardians.  These Light Beings of great power can be found at the further most edges of your light body and are responsible for bringing Reiki to the Planet.  They are also responsible for the evolution of Reiki as the planet’s energy continues to increase</a:t>
            </a:r>
            <a:r>
              <a:rPr lang="en-US" dirty="0">
                <a:solidFill>
                  <a:schemeClr val="accent2">
                    <a:lumMod val="75000"/>
                  </a:schemeClr>
                </a:solidFill>
              </a:rPr>
              <a:t>. At the beginning of the Attunement meditation, you will be asked to connect with them. They are not to be confused with your Reiki Guides who are closer to our physical reality.  Reiki Guides can be people you knew who have transitioned or who were with you if you used Reiki in other lifetimes.  Reiki guides can also be pets who have transitioned and continue to participate with you in your healing work.  Your Personal Spirit Guides may also show up as the meditation progresses.  </a:t>
            </a:r>
          </a:p>
          <a:p>
            <a:endParaRPr lang="en-US" sz="800" dirty="0">
              <a:solidFill>
                <a:schemeClr val="accent2">
                  <a:lumMod val="75000"/>
                </a:schemeClr>
              </a:solidFill>
            </a:endParaRPr>
          </a:p>
          <a:p>
            <a:r>
              <a:rPr lang="en-US" dirty="0">
                <a:solidFill>
                  <a:schemeClr val="accent2">
                    <a:lumMod val="75000"/>
                  </a:schemeClr>
                </a:solidFill>
              </a:rPr>
              <a:t>After you have connected with the Reiki Guardians who will be conducting much of the attunement, you will be asked to connect to the Microcosmic Orbit and your Hara Line.  You don’t have to do anything but open to receive.  There will be pauses between each command to allow the energy to move through your body.</a:t>
            </a:r>
          </a:p>
          <a:p>
            <a:endParaRPr lang="en-US" sz="800" dirty="0">
              <a:solidFill>
                <a:schemeClr val="accent2">
                  <a:lumMod val="75000"/>
                </a:schemeClr>
              </a:solidFill>
            </a:endParaRPr>
          </a:p>
          <a:p>
            <a:r>
              <a:rPr lang="en-US" dirty="0">
                <a:solidFill>
                  <a:schemeClr val="accent2">
                    <a:lumMod val="75000"/>
                  </a:schemeClr>
                </a:solidFill>
              </a:rPr>
              <a:t>Reiki is brought into your body at 2 points:  Center Above and Center Below.  These 2 chakras are located about 12 inches above the Crown Chakra and below the feet.  The Reiki Guardians will anchor the Reiki Symbols into the hands, third eye and Hara Line.  Also, during this attunement process, the Reiki Principles are anchored into your heart.  These five principals are part of the Reiki Tradition that all practitioners and Masters aspire to live by.  To have them anchored into your heart is pure magic.</a:t>
            </a:r>
          </a:p>
          <a:p>
            <a:pPr algn="ctr"/>
            <a:r>
              <a:rPr lang="en-US" sz="2400" b="1" dirty="0">
                <a:solidFill>
                  <a:schemeClr val="accent2">
                    <a:lumMod val="75000"/>
                  </a:schemeClr>
                </a:solidFill>
              </a:rPr>
              <a:t>Reiki 2 Attunement</a:t>
            </a:r>
          </a:p>
        </p:txBody>
      </p:sp>
    </p:spTree>
    <p:extLst>
      <p:ext uri="{BB962C8B-B14F-4D97-AF65-F5344CB8AC3E}">
        <p14:creationId xmlns:p14="http://schemas.microsoft.com/office/powerpoint/2010/main" val="7840718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A8E800-4271-6E63-ACA0-7958618DD877}"/>
              </a:ext>
            </a:extLst>
          </p:cNvPr>
          <p:cNvPicPr>
            <a:picLocks noChangeAspect="1"/>
          </p:cNvPicPr>
          <p:nvPr/>
        </p:nvPicPr>
        <p:blipFill rotWithShape="1">
          <a:blip r:embed="rId2"/>
          <a:srcRect l="8189" t="15782" r="21709" b="6122"/>
          <a:stretch/>
        </p:blipFill>
        <p:spPr>
          <a:xfrm>
            <a:off x="625150" y="128305"/>
            <a:ext cx="10501133" cy="6580405"/>
          </a:xfrm>
          <a:prstGeom prst="rect">
            <a:avLst/>
          </a:prstGeom>
        </p:spPr>
      </p:pic>
    </p:spTree>
    <p:extLst>
      <p:ext uri="{BB962C8B-B14F-4D97-AF65-F5344CB8AC3E}">
        <p14:creationId xmlns:p14="http://schemas.microsoft.com/office/powerpoint/2010/main" val="18326437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9B5B3C5-A599-465B-B2B9-866E8B2087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5C84982-7DD0-43B1-8A2D-BFA4DF1B4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grpSp>
        <p:nvGrpSpPr>
          <p:cNvPr id="58" name="Decorative Circles">
            <a:extLst>
              <a:ext uri="{FF2B5EF4-FFF2-40B4-BE49-F238E27FC236}">
                <a16:creationId xmlns:a16="http://schemas.microsoft.com/office/drawing/2014/main" id="{1D912E1C-3BBA-42F0-A3EE-FEC382E723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2001" cy="6858001"/>
            <a:chOff x="-1" y="-1"/>
            <a:chExt cx="12192001" cy="6858001"/>
          </a:xfrm>
        </p:grpSpPr>
        <p:sp>
          <p:nvSpPr>
            <p:cNvPr id="59" name="Oval 13">
              <a:extLst>
                <a:ext uri="{FF2B5EF4-FFF2-40B4-BE49-F238E27FC236}">
                  <a16:creationId xmlns:a16="http://schemas.microsoft.com/office/drawing/2014/main" id="{2FEEAC76-E273-46A8-8F8E-CE59860FE7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9098" y="727602"/>
              <a:ext cx="172408" cy="172408"/>
            </a:xfrm>
            <a:prstGeom prst="ellipse">
              <a:avLst/>
            </a:prstGeom>
            <a:solidFill>
              <a:schemeClr val="accent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14">
              <a:extLst>
                <a:ext uri="{FF2B5EF4-FFF2-40B4-BE49-F238E27FC236}">
                  <a16:creationId xmlns:a16="http://schemas.microsoft.com/office/drawing/2014/main" id="{76594A0E-9400-45AD-A431-1DA1C0B28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9947" y="136523"/>
              <a:ext cx="113367" cy="113367"/>
            </a:xfrm>
            <a:prstGeom prst="ellipse">
              <a:avLst/>
            </a:prstGeom>
            <a:solidFill>
              <a:srgbClr val="F39E2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15">
              <a:extLst>
                <a:ext uri="{FF2B5EF4-FFF2-40B4-BE49-F238E27FC236}">
                  <a16:creationId xmlns:a16="http://schemas.microsoft.com/office/drawing/2014/main" id="{20916D6C-D32F-42B6-8512-CD5EDB8F2B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75290" y="5859047"/>
              <a:ext cx="305780" cy="305780"/>
            </a:xfrm>
            <a:prstGeom prst="ellipse">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16">
              <a:extLst>
                <a:ext uri="{FF2B5EF4-FFF2-40B4-BE49-F238E27FC236}">
                  <a16:creationId xmlns:a16="http://schemas.microsoft.com/office/drawing/2014/main" id="{3834846D-59C6-40F4-907C-F1A4689B58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5730" y="1133938"/>
              <a:ext cx="226735" cy="226735"/>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17">
              <a:extLst>
                <a:ext uri="{FF2B5EF4-FFF2-40B4-BE49-F238E27FC236}">
                  <a16:creationId xmlns:a16="http://schemas.microsoft.com/office/drawing/2014/main" id="{5A257CDF-2E36-4DC7-8EE4-5CD8F8ECAC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36830" y="554419"/>
              <a:ext cx="382700" cy="382700"/>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18">
              <a:extLst>
                <a:ext uri="{FF2B5EF4-FFF2-40B4-BE49-F238E27FC236}">
                  <a16:creationId xmlns:a16="http://schemas.microsoft.com/office/drawing/2014/main" id="{D5B26E0E-A115-4AE2-82D8-76BB93CC4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24303" y="299808"/>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19">
              <a:extLst>
                <a:ext uri="{FF2B5EF4-FFF2-40B4-BE49-F238E27FC236}">
                  <a16:creationId xmlns:a16="http://schemas.microsoft.com/office/drawing/2014/main" id="{755058DB-7E01-4E95-BF59-983AA1BBB3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29630" y="5482355"/>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20">
              <a:extLst>
                <a:ext uri="{FF2B5EF4-FFF2-40B4-BE49-F238E27FC236}">
                  <a16:creationId xmlns:a16="http://schemas.microsoft.com/office/drawing/2014/main" id="{A810F7E2-23F3-44D6-B09E-71E5565360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15328" y="6124958"/>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21">
              <a:extLst>
                <a:ext uri="{FF2B5EF4-FFF2-40B4-BE49-F238E27FC236}">
                  <a16:creationId xmlns:a16="http://schemas.microsoft.com/office/drawing/2014/main" id="{59D5C391-E1DB-410A-A78C-ED3BBDFF07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20382" y="6255986"/>
              <a:ext cx="305780" cy="30578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Oval 22">
              <a:extLst>
                <a:ext uri="{FF2B5EF4-FFF2-40B4-BE49-F238E27FC236}">
                  <a16:creationId xmlns:a16="http://schemas.microsoft.com/office/drawing/2014/main" id="{77C4944D-9373-4283-BCAA-927A031665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34343" y="6204350"/>
              <a:ext cx="113367" cy="113367"/>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Shape 23">
              <a:extLst>
                <a:ext uri="{FF2B5EF4-FFF2-40B4-BE49-F238E27FC236}">
                  <a16:creationId xmlns:a16="http://schemas.microsoft.com/office/drawing/2014/main" id="{6804C521-2D9F-4CE4-AFD3-D4F1551FEC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42244" y="6317718"/>
              <a:ext cx="549756" cy="540282"/>
            </a:xfrm>
            <a:custGeom>
              <a:avLst/>
              <a:gdLst>
                <a:gd name="connsiteX0" fmla="*/ 1224540 w 2115556"/>
                <a:gd name="connsiteY0" fmla="*/ 0 h 2079100"/>
                <a:gd name="connsiteX1" fmla="*/ 2090421 w 2115556"/>
                <a:gd name="connsiteY1" fmla="*/ 358660 h 2079100"/>
                <a:gd name="connsiteX2" fmla="*/ 2115556 w 2115556"/>
                <a:gd name="connsiteY2" fmla="*/ 386315 h 2079100"/>
                <a:gd name="connsiteX3" fmla="*/ 2115556 w 2115556"/>
                <a:gd name="connsiteY3" fmla="*/ 2062765 h 2079100"/>
                <a:gd name="connsiteX4" fmla="*/ 2100710 w 2115556"/>
                <a:gd name="connsiteY4" fmla="*/ 2079100 h 2079100"/>
                <a:gd name="connsiteX5" fmla="*/ 348370 w 2115556"/>
                <a:gd name="connsiteY5" fmla="*/ 2079100 h 2079100"/>
                <a:gd name="connsiteX6" fmla="*/ 279625 w 2115556"/>
                <a:gd name="connsiteY6" fmla="*/ 2003461 h 2079100"/>
                <a:gd name="connsiteX7" fmla="*/ 0 w 2115556"/>
                <a:gd name="connsiteY7" fmla="*/ 1224540 h 2079100"/>
                <a:gd name="connsiteX8" fmla="*/ 1224540 w 2115556"/>
                <a:gd name="connsiteY8" fmla="*/ 0 h 207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556" h="2079100">
                  <a:moveTo>
                    <a:pt x="1224540" y="0"/>
                  </a:moveTo>
                  <a:cubicBezTo>
                    <a:pt x="1562687" y="0"/>
                    <a:pt x="1868823" y="137062"/>
                    <a:pt x="2090421" y="358660"/>
                  </a:cubicBezTo>
                  <a:lnTo>
                    <a:pt x="2115556" y="386315"/>
                  </a:lnTo>
                  <a:lnTo>
                    <a:pt x="2115556" y="2062765"/>
                  </a:lnTo>
                  <a:lnTo>
                    <a:pt x="2100710" y="2079100"/>
                  </a:lnTo>
                  <a:lnTo>
                    <a:pt x="348370" y="2079100"/>
                  </a:lnTo>
                  <a:lnTo>
                    <a:pt x="279625" y="2003461"/>
                  </a:lnTo>
                  <a:cubicBezTo>
                    <a:pt x="104938" y="1791789"/>
                    <a:pt x="0" y="1520419"/>
                    <a:pt x="0" y="1224540"/>
                  </a:cubicBezTo>
                  <a:cubicBezTo>
                    <a:pt x="0" y="548245"/>
                    <a:pt x="548245" y="0"/>
                    <a:pt x="1224540"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70" name="Freeform: Shape 24">
              <a:extLst>
                <a:ext uri="{FF2B5EF4-FFF2-40B4-BE49-F238E27FC236}">
                  <a16:creationId xmlns:a16="http://schemas.microsoft.com/office/drawing/2014/main" id="{755AC65C-13EF-4182-AA3C-62BE165CC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510196" cy="538336"/>
            </a:xfrm>
            <a:custGeom>
              <a:avLst/>
              <a:gdLst>
                <a:gd name="connsiteX0" fmla="*/ 0 w 510196"/>
                <a:gd name="connsiteY0" fmla="*/ 0 h 538336"/>
                <a:gd name="connsiteX1" fmla="*/ 459276 w 510196"/>
                <a:gd name="connsiteY1" fmla="*/ 0 h 538336"/>
                <a:gd name="connsiteX2" fmla="*/ 482126 w 510196"/>
                <a:gd name="connsiteY2" fmla="*/ 42098 h 538336"/>
                <a:gd name="connsiteX3" fmla="*/ 510196 w 510196"/>
                <a:gd name="connsiteY3" fmla="*/ 181136 h 538336"/>
                <a:gd name="connsiteX4" fmla="*/ 152996 w 510196"/>
                <a:gd name="connsiteY4" fmla="*/ 538336 h 538336"/>
                <a:gd name="connsiteX5" fmla="*/ 13958 w 510196"/>
                <a:gd name="connsiteY5" fmla="*/ 510266 h 538336"/>
                <a:gd name="connsiteX6" fmla="*/ 0 w 510196"/>
                <a:gd name="connsiteY6" fmla="*/ 502690 h 53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196" h="538336">
                  <a:moveTo>
                    <a:pt x="0" y="0"/>
                  </a:moveTo>
                  <a:lnTo>
                    <a:pt x="459276" y="0"/>
                  </a:lnTo>
                  <a:lnTo>
                    <a:pt x="482126" y="42098"/>
                  </a:lnTo>
                  <a:cubicBezTo>
                    <a:pt x="500201" y="84833"/>
                    <a:pt x="510196" y="131817"/>
                    <a:pt x="510196" y="181136"/>
                  </a:cubicBezTo>
                  <a:cubicBezTo>
                    <a:pt x="510196" y="378412"/>
                    <a:pt x="350272" y="538336"/>
                    <a:pt x="152996" y="538336"/>
                  </a:cubicBezTo>
                  <a:cubicBezTo>
                    <a:pt x="103677" y="538336"/>
                    <a:pt x="56693" y="528341"/>
                    <a:pt x="13958" y="510266"/>
                  </a:cubicBezTo>
                  <a:lnTo>
                    <a:pt x="0" y="50269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71" name="Freeform: Shape 25">
              <a:extLst>
                <a:ext uri="{FF2B5EF4-FFF2-40B4-BE49-F238E27FC236}">
                  <a16:creationId xmlns:a16="http://schemas.microsoft.com/office/drawing/2014/main" id="{E40DA8D2-FA4B-4282-9D44-48C27B63A1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28695" y="1"/>
              <a:ext cx="554074" cy="282754"/>
            </a:xfrm>
            <a:custGeom>
              <a:avLst/>
              <a:gdLst>
                <a:gd name="connsiteX0" fmla="*/ 644 w 309162"/>
                <a:gd name="connsiteY0" fmla="*/ 0 h 157771"/>
                <a:gd name="connsiteX1" fmla="*/ 308518 w 309162"/>
                <a:gd name="connsiteY1" fmla="*/ 0 h 157771"/>
                <a:gd name="connsiteX2" fmla="*/ 309162 w 309162"/>
                <a:gd name="connsiteY2" fmla="*/ 3190 h 157771"/>
                <a:gd name="connsiteX3" fmla="*/ 154581 w 309162"/>
                <a:gd name="connsiteY3" fmla="*/ 157771 h 157771"/>
                <a:gd name="connsiteX4" fmla="*/ 0 w 309162"/>
                <a:gd name="connsiteY4" fmla="*/ 3190 h 157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162" h="157771">
                  <a:moveTo>
                    <a:pt x="644" y="0"/>
                  </a:moveTo>
                  <a:lnTo>
                    <a:pt x="308518" y="0"/>
                  </a:lnTo>
                  <a:lnTo>
                    <a:pt x="309162" y="3190"/>
                  </a:lnTo>
                  <a:cubicBezTo>
                    <a:pt x="309162" y="88563"/>
                    <a:pt x="239954" y="157771"/>
                    <a:pt x="154581" y="157771"/>
                  </a:cubicBezTo>
                  <a:cubicBezTo>
                    <a:pt x="69208" y="157771"/>
                    <a:pt x="0" y="88563"/>
                    <a:pt x="0" y="319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72" name="Oval 26">
              <a:extLst>
                <a:ext uri="{FF2B5EF4-FFF2-40B4-BE49-F238E27FC236}">
                  <a16:creationId xmlns:a16="http://schemas.microsoft.com/office/drawing/2014/main" id="{99065014-CB18-414D-A527-31ECC457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04140" y="1132500"/>
              <a:ext cx="84680" cy="8468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8F39E27A-56C1-4328-8DF1-2DA147C784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51348" y="5576515"/>
              <a:ext cx="137603" cy="210490"/>
            </a:xfrm>
            <a:custGeom>
              <a:avLst/>
              <a:gdLst>
                <a:gd name="connsiteX0" fmla="*/ 105245 w 137603"/>
                <a:gd name="connsiteY0" fmla="*/ 0 h 210490"/>
                <a:gd name="connsiteX1" fmla="*/ 137603 w 137603"/>
                <a:gd name="connsiteY1" fmla="*/ 6533 h 210490"/>
                <a:gd name="connsiteX2" fmla="*/ 137603 w 137603"/>
                <a:gd name="connsiteY2" fmla="*/ 203957 h 210490"/>
                <a:gd name="connsiteX3" fmla="*/ 105245 w 137603"/>
                <a:gd name="connsiteY3" fmla="*/ 210490 h 210490"/>
                <a:gd name="connsiteX4" fmla="*/ 0 w 137603"/>
                <a:gd name="connsiteY4" fmla="*/ 105245 h 210490"/>
                <a:gd name="connsiteX5" fmla="*/ 105245 w 137603"/>
                <a:gd name="connsiteY5" fmla="*/ 0 h 21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03" h="210490">
                  <a:moveTo>
                    <a:pt x="105245" y="0"/>
                  </a:moveTo>
                  <a:lnTo>
                    <a:pt x="137603" y="6533"/>
                  </a:lnTo>
                  <a:lnTo>
                    <a:pt x="137603" y="203957"/>
                  </a:lnTo>
                  <a:lnTo>
                    <a:pt x="105245" y="210490"/>
                  </a:lnTo>
                  <a:cubicBezTo>
                    <a:pt x="47120" y="210490"/>
                    <a:pt x="0" y="163370"/>
                    <a:pt x="0" y="105245"/>
                  </a:cubicBezTo>
                  <a:cubicBezTo>
                    <a:pt x="0" y="47120"/>
                    <a:pt x="47120" y="0"/>
                    <a:pt x="105245" y="0"/>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grpSp>
      <p:sp useBgFill="1">
        <p:nvSpPr>
          <p:cNvPr id="30" name="Rectangle 29">
            <a:extLst>
              <a:ext uri="{FF2B5EF4-FFF2-40B4-BE49-F238E27FC236}">
                <a16:creationId xmlns:a16="http://schemas.microsoft.com/office/drawing/2014/main" id="{458183E0-58D3-4C7F-97F0-2494113B38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493D7220-9A41-4B89-8A05-2E854925ED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mj-lt"/>
            </a:endParaRPr>
          </a:p>
        </p:txBody>
      </p:sp>
      <p:pic>
        <p:nvPicPr>
          <p:cNvPr id="5" name="Picture 4" descr="Hands catching rainbow light">
            <a:extLst>
              <a:ext uri="{FF2B5EF4-FFF2-40B4-BE49-F238E27FC236}">
                <a16:creationId xmlns:a16="http://schemas.microsoft.com/office/drawing/2014/main" id="{C4A691B4-F0D2-4E21-8370-FF8546FCF38F}"/>
              </a:ext>
            </a:extLst>
          </p:cNvPr>
          <p:cNvPicPr>
            <a:picLocks noChangeAspect="1"/>
          </p:cNvPicPr>
          <p:nvPr/>
        </p:nvPicPr>
        <p:blipFill rotWithShape="1">
          <a:blip r:embed="rId2">
            <a:alphaModFix amt="35000"/>
          </a:blip>
          <a:srcRect l="25124" t="3508" r="23282" b="19680"/>
          <a:stretch/>
        </p:blipFill>
        <p:spPr>
          <a:xfrm>
            <a:off x="5947843" y="10"/>
            <a:ext cx="6203072" cy="6857990"/>
          </a:xfrm>
          <a:prstGeom prst="rect">
            <a:avLst/>
          </a:prstGeom>
        </p:spPr>
      </p:pic>
      <p:grpSp>
        <p:nvGrpSpPr>
          <p:cNvPr id="73" name="decorative circles">
            <a:extLst>
              <a:ext uri="{FF2B5EF4-FFF2-40B4-BE49-F238E27FC236}">
                <a16:creationId xmlns:a16="http://schemas.microsoft.com/office/drawing/2014/main" id="{C1F869AB-954B-4EAB-8260-60AE9C8D0C6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4102" y="236341"/>
            <a:ext cx="11340713" cy="5464029"/>
            <a:chOff x="314102" y="236341"/>
            <a:chExt cx="11340713" cy="5464029"/>
          </a:xfrm>
        </p:grpSpPr>
        <p:sp>
          <p:nvSpPr>
            <p:cNvPr id="74" name="Oval 34">
              <a:extLst>
                <a:ext uri="{FF2B5EF4-FFF2-40B4-BE49-F238E27FC236}">
                  <a16:creationId xmlns:a16="http://schemas.microsoft.com/office/drawing/2014/main" id="{73902316-BF90-4159-9FD2-6CFCCF7BE2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0448" y="3803994"/>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35">
              <a:extLst>
                <a:ext uri="{FF2B5EF4-FFF2-40B4-BE49-F238E27FC236}">
                  <a16:creationId xmlns:a16="http://schemas.microsoft.com/office/drawing/2014/main" id="{EF0C14E3-3AAA-4BA8-93F9-856D02967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4102" y="3044381"/>
              <a:ext cx="226735" cy="226735"/>
            </a:xfrm>
            <a:prstGeom prst="ellipse">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36">
              <a:extLst>
                <a:ext uri="{FF2B5EF4-FFF2-40B4-BE49-F238E27FC236}">
                  <a16:creationId xmlns:a16="http://schemas.microsoft.com/office/drawing/2014/main" id="{EECE6F6B-297F-4766-8C04-0960E99600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88374" y="386135"/>
              <a:ext cx="466441" cy="466441"/>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37">
              <a:extLst>
                <a:ext uri="{FF2B5EF4-FFF2-40B4-BE49-F238E27FC236}">
                  <a16:creationId xmlns:a16="http://schemas.microsoft.com/office/drawing/2014/main" id="{44AE5C63-0522-4DDF-B67A-5DA271883B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065714" y="236341"/>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38">
              <a:extLst>
                <a:ext uri="{FF2B5EF4-FFF2-40B4-BE49-F238E27FC236}">
                  <a16:creationId xmlns:a16="http://schemas.microsoft.com/office/drawing/2014/main" id="{64F95A54-2855-4B65-82E3-A9D306CBA1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1535" y="2516671"/>
              <a:ext cx="466441" cy="4664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39">
              <a:extLst>
                <a:ext uri="{FF2B5EF4-FFF2-40B4-BE49-F238E27FC236}">
                  <a16:creationId xmlns:a16="http://schemas.microsoft.com/office/drawing/2014/main" id="{164F2D59-D40C-482F-BF5E-7FA622D97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30142" y="4588038"/>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9DCE1484-E528-418A-9339-8410B8F71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02046" y="5394590"/>
              <a:ext cx="305780" cy="30578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41">
              <a:extLst>
                <a:ext uri="{FF2B5EF4-FFF2-40B4-BE49-F238E27FC236}">
                  <a16:creationId xmlns:a16="http://schemas.microsoft.com/office/drawing/2014/main" id="{B471ADFB-A135-4594-B9A3-481A91AE2D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08287" y="5160714"/>
              <a:ext cx="113367" cy="1133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0E078B77-A8E6-42C9-B645-ADC62FC32E93}"/>
              </a:ext>
            </a:extLst>
          </p:cNvPr>
          <p:cNvSpPr txBox="1"/>
          <p:nvPr/>
        </p:nvSpPr>
        <p:spPr>
          <a:xfrm>
            <a:off x="109818" y="57054"/>
            <a:ext cx="5792803" cy="6148591"/>
          </a:xfrm>
          <a:prstGeom prst="rect">
            <a:avLst/>
          </a:prstGeom>
        </p:spPr>
        <p:txBody>
          <a:bodyPr vert="horz" lIns="91440" tIns="45720" rIns="91440" bIns="45720" rtlCol="0" anchor="t">
            <a:noAutofit/>
          </a:bodyPr>
          <a:lstStyle/>
          <a:p>
            <a:pPr marR="0" algn="ctr">
              <a:lnSpc>
                <a:spcPct val="90000"/>
              </a:lnSpc>
              <a:spcBef>
                <a:spcPts val="0"/>
              </a:spcBef>
              <a:spcAft>
                <a:spcPts val="600"/>
              </a:spcAft>
              <a:buClr>
                <a:schemeClr val="tx2">
                  <a:lumMod val="75000"/>
                  <a:lumOff val="25000"/>
                </a:schemeClr>
              </a:buClr>
            </a:pPr>
            <a:r>
              <a:rPr lang="en-US" sz="2000" b="1" dirty="0">
                <a:solidFill>
                  <a:srgbClr val="FFFFFF"/>
                </a:solidFill>
                <a:effectLst/>
              </a:rPr>
              <a:t>Giving Reiki</a:t>
            </a:r>
            <a:r>
              <a:rPr lang="en-US" sz="2000" dirty="0">
                <a:solidFill>
                  <a:srgbClr val="FFFFFF"/>
                </a:solidFill>
                <a:effectLst/>
              </a:rPr>
              <a:t> </a:t>
            </a:r>
          </a:p>
          <a:p>
            <a:pPr marR="0">
              <a:lnSpc>
                <a:spcPct val="90000"/>
              </a:lnSpc>
              <a:spcBef>
                <a:spcPts val="0"/>
              </a:spcBef>
              <a:spcAft>
                <a:spcPts val="600"/>
              </a:spcAft>
              <a:buClr>
                <a:schemeClr val="tx2">
                  <a:lumMod val="75000"/>
                  <a:lumOff val="25000"/>
                </a:schemeClr>
              </a:buClr>
            </a:pPr>
            <a:r>
              <a:rPr lang="en-US" sz="2000" dirty="0">
                <a:solidFill>
                  <a:srgbClr val="FFFFFF"/>
                </a:solidFill>
                <a:effectLst/>
              </a:rPr>
              <a:t>After the attunement, all that is necessary to use Reiki is to place your hands on yourself or another with the intention of healing.  The Reiki energies will begin flowing automatically.  You may notice that your Reiki will turn on by itself.  You may notice this by the heating up of your hands.  </a:t>
            </a:r>
          </a:p>
          <a:p>
            <a:pPr marR="0">
              <a:lnSpc>
                <a:spcPct val="90000"/>
              </a:lnSpc>
              <a:spcBef>
                <a:spcPts val="0"/>
              </a:spcBef>
              <a:spcAft>
                <a:spcPts val="600"/>
              </a:spcAft>
              <a:buClr>
                <a:schemeClr val="tx2">
                  <a:lumMod val="75000"/>
                  <a:lumOff val="25000"/>
                </a:schemeClr>
              </a:buClr>
            </a:pPr>
            <a:endParaRPr lang="en-US" sz="2000" dirty="0">
              <a:solidFill>
                <a:srgbClr val="FFFFFF"/>
              </a:solidFill>
              <a:effectLst/>
            </a:endParaRPr>
          </a:p>
          <a:p>
            <a:pPr marR="0">
              <a:lnSpc>
                <a:spcPct val="90000"/>
              </a:lnSpc>
              <a:spcBef>
                <a:spcPts val="0"/>
              </a:spcBef>
              <a:spcAft>
                <a:spcPts val="600"/>
              </a:spcAft>
              <a:buClr>
                <a:schemeClr val="tx2">
                  <a:lumMod val="75000"/>
                  <a:lumOff val="25000"/>
                </a:schemeClr>
              </a:buClr>
            </a:pPr>
            <a:r>
              <a:rPr lang="en-US" sz="2000" dirty="0">
                <a:solidFill>
                  <a:srgbClr val="FFFFFF"/>
                </a:solidFill>
                <a:effectLst/>
              </a:rPr>
              <a:t>It is not necessary to direct the Reiki energy.  It has its own awareness and intelligence and by connecting with your own or the client’s energy field will know how to work and what to do.  The best results are achieved by simply remaining calm and relaxed and enjoying the soothing energies that are flowing through you.</a:t>
            </a:r>
          </a:p>
          <a:p>
            <a:pPr marR="0">
              <a:lnSpc>
                <a:spcPct val="90000"/>
              </a:lnSpc>
              <a:spcBef>
                <a:spcPts val="0"/>
              </a:spcBef>
              <a:spcAft>
                <a:spcPts val="600"/>
              </a:spcAft>
              <a:buClr>
                <a:schemeClr val="tx2">
                  <a:lumMod val="75000"/>
                  <a:lumOff val="25000"/>
                </a:schemeClr>
              </a:buClr>
            </a:pPr>
            <a:endParaRPr lang="en-US" sz="2000" dirty="0">
              <a:solidFill>
                <a:srgbClr val="FFFFFF"/>
              </a:solidFill>
              <a:effectLst/>
            </a:endParaRPr>
          </a:p>
          <a:p>
            <a:pPr marR="0">
              <a:lnSpc>
                <a:spcPct val="90000"/>
              </a:lnSpc>
              <a:spcBef>
                <a:spcPts val="0"/>
              </a:spcBef>
              <a:spcAft>
                <a:spcPts val="600"/>
              </a:spcAft>
              <a:buClr>
                <a:schemeClr val="tx2">
                  <a:lumMod val="75000"/>
                  <a:lumOff val="25000"/>
                </a:schemeClr>
              </a:buClr>
            </a:pPr>
            <a:r>
              <a:rPr lang="en-US" sz="2000" dirty="0">
                <a:solidFill>
                  <a:srgbClr val="FFFFFF"/>
                </a:solidFill>
                <a:effectLst/>
              </a:rPr>
              <a:t>Note that while Reiki often goes to areas other than where one’s hands are placed, it doesn’t always do this.  This is why it’s important to use all the hand positions in a session and to follow the guidance you receive while you are doing a session.</a:t>
            </a:r>
          </a:p>
        </p:txBody>
      </p:sp>
    </p:spTree>
    <p:extLst>
      <p:ext uri="{BB962C8B-B14F-4D97-AF65-F5344CB8AC3E}">
        <p14:creationId xmlns:p14="http://schemas.microsoft.com/office/powerpoint/2010/main" val="34801568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70DBFA-9C3C-86F2-4F4B-3600FFC2487F}"/>
              </a:ext>
            </a:extLst>
          </p:cNvPr>
          <p:cNvSpPr txBox="1"/>
          <p:nvPr/>
        </p:nvSpPr>
        <p:spPr>
          <a:xfrm>
            <a:off x="690465" y="465015"/>
            <a:ext cx="9377266" cy="6186309"/>
          </a:xfrm>
          <a:prstGeom prst="rect">
            <a:avLst/>
          </a:prstGeom>
          <a:noFill/>
        </p:spPr>
        <p:txBody>
          <a:bodyPr wrap="square" rtlCol="0">
            <a:spAutoFit/>
          </a:bodyPr>
          <a:lstStyle/>
          <a:p>
            <a:pPr algn="ctr"/>
            <a:r>
              <a:rPr lang="en-US" b="1" dirty="0">
                <a:solidFill>
                  <a:schemeClr val="accent2">
                    <a:lumMod val="75000"/>
                  </a:schemeClr>
                </a:solidFill>
              </a:rPr>
              <a:t>Working on Others…Right Energetic Attitude</a:t>
            </a:r>
          </a:p>
          <a:p>
            <a:pPr algn="ctr"/>
            <a:endParaRPr lang="en-US" b="1" dirty="0">
              <a:solidFill>
                <a:schemeClr val="accent2">
                  <a:lumMod val="75000"/>
                </a:schemeClr>
              </a:solidFill>
            </a:endParaRPr>
          </a:p>
          <a:p>
            <a:pPr marL="285750" indent="-285750">
              <a:buFont typeface="Arial" panose="020B0604020202020204" pitchFamily="34" charset="0"/>
              <a:buChar char="•"/>
            </a:pPr>
            <a:r>
              <a:rPr lang="en-US" dirty="0">
                <a:solidFill>
                  <a:schemeClr val="accent2">
                    <a:lumMod val="75000"/>
                  </a:schemeClr>
                </a:solidFill>
              </a:rPr>
              <a:t>Check your assumptions at the door about what is possible or what needs to happen.</a:t>
            </a:r>
          </a:p>
          <a:p>
            <a:pPr marL="285750" indent="-285750">
              <a:buFont typeface="Arial" panose="020B0604020202020204" pitchFamily="34" charset="0"/>
              <a:buChar char="•"/>
            </a:pPr>
            <a:r>
              <a:rPr lang="en-US" dirty="0">
                <a:solidFill>
                  <a:schemeClr val="accent2">
                    <a:lumMod val="75000"/>
                  </a:schemeClr>
                </a:solidFill>
              </a:rPr>
              <a:t>Always honor a person’s innate wisdom about their time of healing.</a:t>
            </a:r>
          </a:p>
          <a:p>
            <a:pPr marL="285750" indent="-285750">
              <a:buFont typeface="Arial" panose="020B0604020202020204" pitchFamily="34" charset="0"/>
              <a:buChar char="•"/>
            </a:pPr>
            <a:r>
              <a:rPr lang="en-US" dirty="0">
                <a:solidFill>
                  <a:schemeClr val="accent2">
                    <a:lumMod val="75000"/>
                  </a:schemeClr>
                </a:solidFill>
              </a:rPr>
              <a:t>Be careful of your language, which can unnecessarily limit another.  Preface intuitive insights with “in my perception…” If a person asks for advice, make statements like, “If it were my problem or situation, I would…”</a:t>
            </a:r>
          </a:p>
          <a:p>
            <a:pPr marL="285750" indent="-285750">
              <a:buFont typeface="Arial" panose="020B0604020202020204" pitchFamily="34" charset="0"/>
              <a:buChar char="•"/>
            </a:pPr>
            <a:r>
              <a:rPr lang="en-US" dirty="0">
                <a:solidFill>
                  <a:schemeClr val="accent2">
                    <a:lumMod val="75000"/>
                  </a:schemeClr>
                </a:solidFill>
              </a:rPr>
              <a:t>Have the intention of connecting core essence to core essence.</a:t>
            </a:r>
          </a:p>
          <a:p>
            <a:pPr marL="285750" indent="-285750">
              <a:buFont typeface="Arial" panose="020B0604020202020204" pitchFamily="34" charset="0"/>
              <a:buChar char="•"/>
            </a:pPr>
            <a:r>
              <a:rPr lang="en-US" dirty="0">
                <a:solidFill>
                  <a:schemeClr val="accent2">
                    <a:lumMod val="75000"/>
                  </a:schemeClr>
                </a:solidFill>
              </a:rPr>
              <a:t>Let Reiki do the work.  Check your ego at the door.  Don’t worry about “if you did a good job” or not.  You are not doing anything.  Reiki is.</a:t>
            </a:r>
          </a:p>
          <a:p>
            <a:pPr marL="285750" indent="-285750">
              <a:buFont typeface="Arial" panose="020B0604020202020204" pitchFamily="34" charset="0"/>
              <a:buChar char="•"/>
            </a:pPr>
            <a:r>
              <a:rPr lang="en-US" dirty="0">
                <a:solidFill>
                  <a:schemeClr val="accent2">
                    <a:lumMod val="75000"/>
                  </a:schemeClr>
                </a:solidFill>
              </a:rPr>
              <a:t>The psychic energy of the mind is an open, receptive state and becomes the observer.  </a:t>
            </a:r>
            <a:r>
              <a:rPr lang="en-US" b="1" dirty="0">
                <a:solidFill>
                  <a:schemeClr val="accent2">
                    <a:lumMod val="75000"/>
                  </a:schemeClr>
                </a:solidFill>
              </a:rPr>
              <a:t>Do not send it into the client’s body.</a:t>
            </a:r>
            <a:r>
              <a:rPr lang="en-US" dirty="0">
                <a:solidFill>
                  <a:schemeClr val="accent2">
                    <a:lumMod val="75000"/>
                  </a:schemeClr>
                </a:solidFill>
              </a:rPr>
              <a:t>  Reinforce this by connecting with the Reiki Symbols and your Reiki Guides.</a:t>
            </a:r>
          </a:p>
          <a:p>
            <a:pPr marL="285750" indent="-285750">
              <a:buFont typeface="Arial" panose="020B0604020202020204" pitchFamily="34" charset="0"/>
              <a:buChar char="•"/>
            </a:pPr>
            <a:r>
              <a:rPr lang="en-US" dirty="0">
                <a:solidFill>
                  <a:schemeClr val="accent2">
                    <a:lumMod val="75000"/>
                  </a:schemeClr>
                </a:solidFill>
              </a:rPr>
              <a:t>Set up the room before the client arrives by drawing the Reiki Symbols around  the room, the floor and ceiling and the table.</a:t>
            </a:r>
          </a:p>
          <a:p>
            <a:pPr marL="285750" indent="-285750">
              <a:buFont typeface="Arial" panose="020B0604020202020204" pitchFamily="34" charset="0"/>
              <a:buChar char="•"/>
            </a:pPr>
            <a:r>
              <a:rPr lang="en-US" dirty="0">
                <a:solidFill>
                  <a:schemeClr val="accent2">
                    <a:lumMod val="75000"/>
                  </a:schemeClr>
                </a:solidFill>
              </a:rPr>
              <a:t>You may have a unique signature in the way you get intuition.  The challenge isn’t to perceive the way someone else does but to understand how you perceive.  Begin to observe when you self-edit your perceptions.  Develop your intuition about when to speak and when not to speak about your insights.  When in doubt, ask the client if they want your insight.</a:t>
            </a:r>
          </a:p>
          <a:p>
            <a:pPr marL="285750" indent="-285750">
              <a:buFont typeface="Arial" panose="020B0604020202020204" pitchFamily="34" charset="0"/>
              <a:buChar char="•"/>
            </a:pPr>
            <a:r>
              <a:rPr lang="en-US" dirty="0">
                <a:solidFill>
                  <a:schemeClr val="accent2">
                    <a:lumMod val="75000"/>
                  </a:schemeClr>
                </a:solidFill>
              </a:rPr>
              <a:t>Observe how a person looks, feels, or sounds before and after working with them.  If they aren’t noticing any changes in themselves, bring it to their attention.</a:t>
            </a:r>
          </a:p>
          <a:p>
            <a:pPr marL="285750" indent="-285750">
              <a:buFont typeface="Arial" panose="020B0604020202020204" pitchFamily="34" charset="0"/>
              <a:buChar char="•"/>
            </a:pPr>
            <a:endParaRPr lang="en-US" dirty="0">
              <a:solidFill>
                <a:schemeClr val="accent2">
                  <a:lumMod val="75000"/>
                </a:schemeClr>
              </a:solidFill>
            </a:endParaRPr>
          </a:p>
        </p:txBody>
      </p:sp>
    </p:spTree>
    <p:extLst>
      <p:ext uri="{BB962C8B-B14F-4D97-AF65-F5344CB8AC3E}">
        <p14:creationId xmlns:p14="http://schemas.microsoft.com/office/powerpoint/2010/main" val="19358744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68C1AA-0256-5C40-4F93-157EACDCD501}"/>
              </a:ext>
            </a:extLst>
          </p:cNvPr>
          <p:cNvPicPr>
            <a:picLocks noChangeAspect="1"/>
          </p:cNvPicPr>
          <p:nvPr/>
        </p:nvPicPr>
        <p:blipFill rotWithShape="1">
          <a:blip r:embed="rId2"/>
          <a:srcRect l="8036" t="13333" r="9234" b="5170"/>
          <a:stretch/>
        </p:blipFill>
        <p:spPr>
          <a:xfrm>
            <a:off x="373519" y="387967"/>
            <a:ext cx="10851207" cy="6246098"/>
          </a:xfrm>
          <a:prstGeom prst="rect">
            <a:avLst/>
          </a:prstGeom>
        </p:spPr>
      </p:pic>
    </p:spTree>
    <p:extLst>
      <p:ext uri="{BB962C8B-B14F-4D97-AF65-F5344CB8AC3E}">
        <p14:creationId xmlns:p14="http://schemas.microsoft.com/office/powerpoint/2010/main" val="1602942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5DCF14-B4DF-C750-A174-86FCD27C12CE}"/>
              </a:ext>
            </a:extLst>
          </p:cNvPr>
          <p:cNvPicPr>
            <a:picLocks noChangeAspect="1"/>
          </p:cNvPicPr>
          <p:nvPr/>
        </p:nvPicPr>
        <p:blipFill rotWithShape="1">
          <a:blip r:embed="rId2"/>
          <a:srcRect l="7960" t="12788" r="9004" b="6123"/>
          <a:stretch/>
        </p:blipFill>
        <p:spPr>
          <a:xfrm>
            <a:off x="467019" y="326572"/>
            <a:ext cx="11176852" cy="6139542"/>
          </a:xfrm>
          <a:prstGeom prst="rect">
            <a:avLst/>
          </a:prstGeom>
        </p:spPr>
      </p:pic>
    </p:spTree>
    <p:extLst>
      <p:ext uri="{BB962C8B-B14F-4D97-AF65-F5344CB8AC3E}">
        <p14:creationId xmlns:p14="http://schemas.microsoft.com/office/powerpoint/2010/main" val="17471663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150D52-D96D-C4F4-4147-B19A7C398BDC}"/>
              </a:ext>
            </a:extLst>
          </p:cNvPr>
          <p:cNvPicPr>
            <a:picLocks noChangeAspect="1"/>
          </p:cNvPicPr>
          <p:nvPr/>
        </p:nvPicPr>
        <p:blipFill rotWithShape="1">
          <a:blip r:embed="rId2"/>
          <a:srcRect l="8570" t="13197" r="9006" b="5169"/>
          <a:stretch/>
        </p:blipFill>
        <p:spPr>
          <a:xfrm>
            <a:off x="429209" y="513183"/>
            <a:ext cx="11019452" cy="6138972"/>
          </a:xfrm>
          <a:prstGeom prst="rect">
            <a:avLst/>
          </a:prstGeom>
        </p:spPr>
      </p:pic>
    </p:spTree>
    <p:extLst>
      <p:ext uri="{BB962C8B-B14F-4D97-AF65-F5344CB8AC3E}">
        <p14:creationId xmlns:p14="http://schemas.microsoft.com/office/powerpoint/2010/main" val="26087702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F86B43-5B88-53C5-034B-0AF960A05DF5}"/>
              </a:ext>
            </a:extLst>
          </p:cNvPr>
          <p:cNvPicPr>
            <a:picLocks noChangeAspect="1"/>
          </p:cNvPicPr>
          <p:nvPr/>
        </p:nvPicPr>
        <p:blipFill rotWithShape="1">
          <a:blip r:embed="rId2"/>
          <a:srcRect l="7883" t="16326" r="13750" b="7347"/>
          <a:stretch/>
        </p:blipFill>
        <p:spPr>
          <a:xfrm>
            <a:off x="214604" y="115329"/>
            <a:ext cx="11168743" cy="6304132"/>
          </a:xfrm>
          <a:prstGeom prst="rect">
            <a:avLst/>
          </a:prstGeom>
        </p:spPr>
      </p:pic>
    </p:spTree>
    <p:extLst>
      <p:ext uri="{BB962C8B-B14F-4D97-AF65-F5344CB8AC3E}">
        <p14:creationId xmlns:p14="http://schemas.microsoft.com/office/powerpoint/2010/main" val="39628688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510F18-CB3E-E550-4335-79EF615CE8DC}"/>
              </a:ext>
            </a:extLst>
          </p:cNvPr>
          <p:cNvPicPr>
            <a:picLocks noChangeAspect="1"/>
          </p:cNvPicPr>
          <p:nvPr/>
        </p:nvPicPr>
        <p:blipFill rotWithShape="1">
          <a:blip r:embed="rId2"/>
          <a:srcRect l="10714" t="17143" r="17577" b="7347"/>
          <a:stretch/>
        </p:blipFill>
        <p:spPr>
          <a:xfrm>
            <a:off x="232073" y="177282"/>
            <a:ext cx="10451478" cy="6190578"/>
          </a:xfrm>
          <a:prstGeom prst="rect">
            <a:avLst/>
          </a:prstGeom>
        </p:spPr>
      </p:pic>
    </p:spTree>
    <p:extLst>
      <p:ext uri="{BB962C8B-B14F-4D97-AF65-F5344CB8AC3E}">
        <p14:creationId xmlns:p14="http://schemas.microsoft.com/office/powerpoint/2010/main" val="15796105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9B5B3C5-A599-465B-B2B9-866E8B2087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5C84982-7DD0-43B1-8A2D-BFA4DF1B4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grpSp>
        <p:nvGrpSpPr>
          <p:cNvPr id="13" name="Decorative Circles">
            <a:extLst>
              <a:ext uri="{FF2B5EF4-FFF2-40B4-BE49-F238E27FC236}">
                <a16:creationId xmlns:a16="http://schemas.microsoft.com/office/drawing/2014/main" id="{1D912E1C-3BBA-42F0-A3EE-FEC382E723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2001" cy="6858001"/>
            <a:chOff x="-1" y="-1"/>
            <a:chExt cx="12192001" cy="6858001"/>
          </a:xfrm>
        </p:grpSpPr>
        <p:sp>
          <p:nvSpPr>
            <p:cNvPr id="14" name="Oval 13">
              <a:extLst>
                <a:ext uri="{FF2B5EF4-FFF2-40B4-BE49-F238E27FC236}">
                  <a16:creationId xmlns:a16="http://schemas.microsoft.com/office/drawing/2014/main" id="{2FEEAC76-E273-46A8-8F8E-CE59860FE7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9098" y="727602"/>
              <a:ext cx="172408" cy="172408"/>
            </a:xfrm>
            <a:prstGeom prst="ellipse">
              <a:avLst/>
            </a:prstGeom>
            <a:solidFill>
              <a:schemeClr val="accent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6594A0E-9400-45AD-A431-1DA1C0B28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9947" y="136523"/>
              <a:ext cx="113367" cy="113367"/>
            </a:xfrm>
            <a:prstGeom prst="ellipse">
              <a:avLst/>
            </a:prstGeom>
            <a:solidFill>
              <a:srgbClr val="F39E2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0916D6C-D32F-42B6-8512-CD5EDB8F2B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75290" y="5859047"/>
              <a:ext cx="305780" cy="305780"/>
            </a:xfrm>
            <a:prstGeom prst="ellipse">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834846D-59C6-40F4-907C-F1A4689B58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5730" y="1133938"/>
              <a:ext cx="226735" cy="226735"/>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A257CDF-2E36-4DC7-8EE4-5CD8F8ECAC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36830" y="554419"/>
              <a:ext cx="382700" cy="382700"/>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D5B26E0E-A115-4AE2-82D8-76BB93CC4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24303" y="299808"/>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55058DB-7E01-4E95-BF59-983AA1BBB3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29630" y="5482355"/>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810F7E2-23F3-44D6-B09E-71E5565360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15328" y="6124958"/>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9D5C391-E1DB-410A-A78C-ED3BBDFF07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20382" y="6255986"/>
              <a:ext cx="305780" cy="30578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77C4944D-9373-4283-BCAA-927A031665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34343" y="6204350"/>
              <a:ext cx="113367" cy="113367"/>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6804C521-2D9F-4CE4-AFD3-D4F1551FEC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42244" y="6317718"/>
              <a:ext cx="549756" cy="540282"/>
            </a:xfrm>
            <a:custGeom>
              <a:avLst/>
              <a:gdLst>
                <a:gd name="connsiteX0" fmla="*/ 1224540 w 2115556"/>
                <a:gd name="connsiteY0" fmla="*/ 0 h 2079100"/>
                <a:gd name="connsiteX1" fmla="*/ 2090421 w 2115556"/>
                <a:gd name="connsiteY1" fmla="*/ 358660 h 2079100"/>
                <a:gd name="connsiteX2" fmla="*/ 2115556 w 2115556"/>
                <a:gd name="connsiteY2" fmla="*/ 386315 h 2079100"/>
                <a:gd name="connsiteX3" fmla="*/ 2115556 w 2115556"/>
                <a:gd name="connsiteY3" fmla="*/ 2062765 h 2079100"/>
                <a:gd name="connsiteX4" fmla="*/ 2100710 w 2115556"/>
                <a:gd name="connsiteY4" fmla="*/ 2079100 h 2079100"/>
                <a:gd name="connsiteX5" fmla="*/ 348370 w 2115556"/>
                <a:gd name="connsiteY5" fmla="*/ 2079100 h 2079100"/>
                <a:gd name="connsiteX6" fmla="*/ 279625 w 2115556"/>
                <a:gd name="connsiteY6" fmla="*/ 2003461 h 2079100"/>
                <a:gd name="connsiteX7" fmla="*/ 0 w 2115556"/>
                <a:gd name="connsiteY7" fmla="*/ 1224540 h 2079100"/>
                <a:gd name="connsiteX8" fmla="*/ 1224540 w 2115556"/>
                <a:gd name="connsiteY8" fmla="*/ 0 h 207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556" h="2079100">
                  <a:moveTo>
                    <a:pt x="1224540" y="0"/>
                  </a:moveTo>
                  <a:cubicBezTo>
                    <a:pt x="1562687" y="0"/>
                    <a:pt x="1868823" y="137062"/>
                    <a:pt x="2090421" y="358660"/>
                  </a:cubicBezTo>
                  <a:lnTo>
                    <a:pt x="2115556" y="386315"/>
                  </a:lnTo>
                  <a:lnTo>
                    <a:pt x="2115556" y="2062765"/>
                  </a:lnTo>
                  <a:lnTo>
                    <a:pt x="2100710" y="2079100"/>
                  </a:lnTo>
                  <a:lnTo>
                    <a:pt x="348370" y="2079100"/>
                  </a:lnTo>
                  <a:lnTo>
                    <a:pt x="279625" y="2003461"/>
                  </a:lnTo>
                  <a:cubicBezTo>
                    <a:pt x="104938" y="1791789"/>
                    <a:pt x="0" y="1520419"/>
                    <a:pt x="0" y="1224540"/>
                  </a:cubicBezTo>
                  <a:cubicBezTo>
                    <a:pt x="0" y="548245"/>
                    <a:pt x="548245" y="0"/>
                    <a:pt x="1224540"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25" name="Freeform: Shape 24">
              <a:extLst>
                <a:ext uri="{FF2B5EF4-FFF2-40B4-BE49-F238E27FC236}">
                  <a16:creationId xmlns:a16="http://schemas.microsoft.com/office/drawing/2014/main" id="{755AC65C-13EF-4182-AA3C-62BE165CC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510196" cy="538336"/>
            </a:xfrm>
            <a:custGeom>
              <a:avLst/>
              <a:gdLst>
                <a:gd name="connsiteX0" fmla="*/ 0 w 510196"/>
                <a:gd name="connsiteY0" fmla="*/ 0 h 538336"/>
                <a:gd name="connsiteX1" fmla="*/ 459276 w 510196"/>
                <a:gd name="connsiteY1" fmla="*/ 0 h 538336"/>
                <a:gd name="connsiteX2" fmla="*/ 482126 w 510196"/>
                <a:gd name="connsiteY2" fmla="*/ 42098 h 538336"/>
                <a:gd name="connsiteX3" fmla="*/ 510196 w 510196"/>
                <a:gd name="connsiteY3" fmla="*/ 181136 h 538336"/>
                <a:gd name="connsiteX4" fmla="*/ 152996 w 510196"/>
                <a:gd name="connsiteY4" fmla="*/ 538336 h 538336"/>
                <a:gd name="connsiteX5" fmla="*/ 13958 w 510196"/>
                <a:gd name="connsiteY5" fmla="*/ 510266 h 538336"/>
                <a:gd name="connsiteX6" fmla="*/ 0 w 510196"/>
                <a:gd name="connsiteY6" fmla="*/ 502690 h 53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196" h="538336">
                  <a:moveTo>
                    <a:pt x="0" y="0"/>
                  </a:moveTo>
                  <a:lnTo>
                    <a:pt x="459276" y="0"/>
                  </a:lnTo>
                  <a:lnTo>
                    <a:pt x="482126" y="42098"/>
                  </a:lnTo>
                  <a:cubicBezTo>
                    <a:pt x="500201" y="84833"/>
                    <a:pt x="510196" y="131817"/>
                    <a:pt x="510196" y="181136"/>
                  </a:cubicBezTo>
                  <a:cubicBezTo>
                    <a:pt x="510196" y="378412"/>
                    <a:pt x="350272" y="538336"/>
                    <a:pt x="152996" y="538336"/>
                  </a:cubicBezTo>
                  <a:cubicBezTo>
                    <a:pt x="103677" y="538336"/>
                    <a:pt x="56693" y="528341"/>
                    <a:pt x="13958" y="510266"/>
                  </a:cubicBezTo>
                  <a:lnTo>
                    <a:pt x="0" y="50269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26" name="Freeform: Shape 25">
              <a:extLst>
                <a:ext uri="{FF2B5EF4-FFF2-40B4-BE49-F238E27FC236}">
                  <a16:creationId xmlns:a16="http://schemas.microsoft.com/office/drawing/2014/main" id="{E40DA8D2-FA4B-4282-9D44-48C27B63A1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28695" y="1"/>
              <a:ext cx="554074" cy="282754"/>
            </a:xfrm>
            <a:custGeom>
              <a:avLst/>
              <a:gdLst>
                <a:gd name="connsiteX0" fmla="*/ 644 w 309162"/>
                <a:gd name="connsiteY0" fmla="*/ 0 h 157771"/>
                <a:gd name="connsiteX1" fmla="*/ 308518 w 309162"/>
                <a:gd name="connsiteY1" fmla="*/ 0 h 157771"/>
                <a:gd name="connsiteX2" fmla="*/ 309162 w 309162"/>
                <a:gd name="connsiteY2" fmla="*/ 3190 h 157771"/>
                <a:gd name="connsiteX3" fmla="*/ 154581 w 309162"/>
                <a:gd name="connsiteY3" fmla="*/ 157771 h 157771"/>
                <a:gd name="connsiteX4" fmla="*/ 0 w 309162"/>
                <a:gd name="connsiteY4" fmla="*/ 3190 h 157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162" h="157771">
                  <a:moveTo>
                    <a:pt x="644" y="0"/>
                  </a:moveTo>
                  <a:lnTo>
                    <a:pt x="308518" y="0"/>
                  </a:lnTo>
                  <a:lnTo>
                    <a:pt x="309162" y="3190"/>
                  </a:lnTo>
                  <a:cubicBezTo>
                    <a:pt x="309162" y="88563"/>
                    <a:pt x="239954" y="157771"/>
                    <a:pt x="154581" y="157771"/>
                  </a:cubicBezTo>
                  <a:cubicBezTo>
                    <a:pt x="69208" y="157771"/>
                    <a:pt x="0" y="88563"/>
                    <a:pt x="0" y="319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27" name="Oval 26">
              <a:extLst>
                <a:ext uri="{FF2B5EF4-FFF2-40B4-BE49-F238E27FC236}">
                  <a16:creationId xmlns:a16="http://schemas.microsoft.com/office/drawing/2014/main" id="{99065014-CB18-414D-A527-31ECC457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04140" y="1132500"/>
              <a:ext cx="84680" cy="8468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8F39E27A-56C1-4328-8DF1-2DA147C784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51348" y="5576515"/>
              <a:ext cx="137603" cy="210490"/>
            </a:xfrm>
            <a:custGeom>
              <a:avLst/>
              <a:gdLst>
                <a:gd name="connsiteX0" fmla="*/ 105245 w 137603"/>
                <a:gd name="connsiteY0" fmla="*/ 0 h 210490"/>
                <a:gd name="connsiteX1" fmla="*/ 137603 w 137603"/>
                <a:gd name="connsiteY1" fmla="*/ 6533 h 210490"/>
                <a:gd name="connsiteX2" fmla="*/ 137603 w 137603"/>
                <a:gd name="connsiteY2" fmla="*/ 203957 h 210490"/>
                <a:gd name="connsiteX3" fmla="*/ 105245 w 137603"/>
                <a:gd name="connsiteY3" fmla="*/ 210490 h 210490"/>
                <a:gd name="connsiteX4" fmla="*/ 0 w 137603"/>
                <a:gd name="connsiteY4" fmla="*/ 105245 h 210490"/>
                <a:gd name="connsiteX5" fmla="*/ 105245 w 137603"/>
                <a:gd name="connsiteY5" fmla="*/ 0 h 21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03" h="210490">
                  <a:moveTo>
                    <a:pt x="105245" y="0"/>
                  </a:moveTo>
                  <a:lnTo>
                    <a:pt x="137603" y="6533"/>
                  </a:lnTo>
                  <a:lnTo>
                    <a:pt x="137603" y="203957"/>
                  </a:lnTo>
                  <a:lnTo>
                    <a:pt x="105245" y="210490"/>
                  </a:lnTo>
                  <a:cubicBezTo>
                    <a:pt x="47120" y="210490"/>
                    <a:pt x="0" y="163370"/>
                    <a:pt x="0" y="105245"/>
                  </a:cubicBezTo>
                  <a:cubicBezTo>
                    <a:pt x="0" y="47120"/>
                    <a:pt x="47120" y="0"/>
                    <a:pt x="105245" y="0"/>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grpSp>
      <p:sp useBgFill="1">
        <p:nvSpPr>
          <p:cNvPr id="30" name="Rectangle 29">
            <a:extLst>
              <a:ext uri="{FF2B5EF4-FFF2-40B4-BE49-F238E27FC236}">
                <a16:creationId xmlns:a16="http://schemas.microsoft.com/office/drawing/2014/main" id="{55D20674-CF0C-4687-81B6-A613F871AF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2" name="Picture 1">
            <a:extLst>
              <a:ext uri="{FF2B5EF4-FFF2-40B4-BE49-F238E27FC236}">
                <a16:creationId xmlns:a16="http://schemas.microsoft.com/office/drawing/2014/main" id="{44DF7143-32AA-17C4-5551-43A3DFC268D1}"/>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t="20774" b="4226"/>
          <a:stretch/>
        </p:blipFill>
        <p:spPr>
          <a:xfrm>
            <a:off x="20" y="10"/>
            <a:ext cx="12191980" cy="6857990"/>
          </a:xfrm>
          <a:prstGeom prst="rect">
            <a:avLst/>
          </a:prstGeom>
        </p:spPr>
      </p:pic>
      <p:sp>
        <p:nvSpPr>
          <p:cNvPr id="32" name="Oval 31">
            <a:extLst>
              <a:ext uri="{FF2B5EF4-FFF2-40B4-BE49-F238E27FC236}">
                <a16:creationId xmlns:a16="http://schemas.microsoft.com/office/drawing/2014/main" id="{C2BD3211-5B9B-40DA-8BD0-C3426AE78C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9872" y="0"/>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AD8121B6-45E6-447F-87B8-58EDD064E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58414" y="63468"/>
            <a:ext cx="56114" cy="56114"/>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FC95B8E3-CBB0-4A5C-B65B-59C12D44B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2370" y="655738"/>
            <a:ext cx="466441" cy="4664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0EA710C0-F536-4B31-8D0F-28E2F0893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9769" y="579797"/>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11EB61F8-34CD-4251-9B31-59AB92843F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0824" y="374048"/>
            <a:ext cx="230878" cy="230878"/>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033FA5DB-69DC-4137-9264-5F838B9904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95468" y="971670"/>
            <a:ext cx="113367" cy="1133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5E98D956-6B7A-4A94-B508-F7A30E6421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334" y="512240"/>
            <a:ext cx="703889" cy="703889"/>
          </a:xfrm>
          <a:prstGeom prst="ellipse">
            <a:avLst/>
          </a:prstGeom>
          <a:solidFill>
            <a:schemeClr val="accent3">
              <a:lumMod val="40000"/>
              <a:lumOff val="6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D6A3D2FC-6F98-4157-94A8-7D7FBD56E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41428" y="815149"/>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17AE16AB-F0AB-4AC3-BD8F-336B5D98CD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67435" y="1096664"/>
            <a:ext cx="405140" cy="405140"/>
          </a:xfrm>
          <a:prstGeom prst="ellipse">
            <a:avLst/>
          </a:prstGeom>
          <a:solidFill>
            <a:schemeClr val="accent1">
              <a:lumMod val="40000"/>
              <a:lumOff val="6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6C819BFF-25C5-425C-8CD1-789F7A30D2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4" y="1840754"/>
            <a:ext cx="12188952" cy="5017246"/>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6E479367-19B6-882C-A538-E0D38A14A030}"/>
              </a:ext>
            </a:extLst>
          </p:cNvPr>
          <p:cNvSpPr txBox="1">
            <a:spLocks/>
          </p:cNvSpPr>
          <p:nvPr/>
        </p:nvSpPr>
        <p:spPr>
          <a:xfrm>
            <a:off x="777240" y="3688205"/>
            <a:ext cx="8731683" cy="116046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5400" kern="1200">
                <a:solidFill>
                  <a:schemeClr val="tx2"/>
                </a:solidFill>
                <a:latin typeface="+mj-lt"/>
                <a:ea typeface="+mj-ea"/>
                <a:cs typeface="+mj-cs"/>
              </a:defRPr>
            </a:lvl1pPr>
          </a:lstStyle>
          <a:p>
            <a:pPr>
              <a:spcAft>
                <a:spcPts val="600"/>
              </a:spcAft>
            </a:pPr>
            <a:r>
              <a:rPr lang="en-US" sz="3800">
                <a:solidFill>
                  <a:srgbClr val="FFFFFF"/>
                </a:solidFill>
              </a:rPr>
              <a:t>Calling In Sacred Space…</a:t>
            </a:r>
            <a:br>
              <a:rPr lang="en-US" sz="3800">
                <a:solidFill>
                  <a:srgbClr val="FFFFFF"/>
                </a:solidFill>
              </a:rPr>
            </a:br>
            <a:endParaRPr lang="en-US" sz="3800">
              <a:solidFill>
                <a:srgbClr val="FFFFFF"/>
              </a:solidFill>
            </a:endParaRPr>
          </a:p>
        </p:txBody>
      </p:sp>
      <p:sp>
        <p:nvSpPr>
          <p:cNvPr id="4" name="Subtitle 2">
            <a:extLst>
              <a:ext uri="{FF2B5EF4-FFF2-40B4-BE49-F238E27FC236}">
                <a16:creationId xmlns:a16="http://schemas.microsoft.com/office/drawing/2014/main" id="{E0845896-EE38-ED20-6F0E-63F5840D7AED}"/>
              </a:ext>
            </a:extLst>
          </p:cNvPr>
          <p:cNvSpPr txBox="1">
            <a:spLocks/>
          </p:cNvSpPr>
          <p:nvPr/>
        </p:nvSpPr>
        <p:spPr>
          <a:xfrm>
            <a:off x="777240" y="5121835"/>
            <a:ext cx="8731683" cy="615577"/>
          </a:xfrm>
          <a:custGeom>
            <a:avLst/>
            <a:gdLst>
              <a:gd name="connsiteX0" fmla="*/ 0 w 11576868"/>
              <a:gd name="connsiteY0" fmla="*/ 0 h 2500380"/>
              <a:gd name="connsiteX1" fmla="*/ 10326678 w 11576868"/>
              <a:gd name="connsiteY1" fmla="*/ 0 h 2500380"/>
              <a:gd name="connsiteX2" fmla="*/ 11576868 w 11576868"/>
              <a:gd name="connsiteY2" fmla="*/ 1250190 h 2500380"/>
              <a:gd name="connsiteX3" fmla="*/ 11576868 w 11576868"/>
              <a:gd name="connsiteY3" fmla="*/ 2500380 h 2500380"/>
              <a:gd name="connsiteX4" fmla="*/ 0 w 11576868"/>
              <a:gd name="connsiteY4" fmla="*/ 2500380 h 2500380"/>
              <a:gd name="connsiteX5" fmla="*/ 0 w 11576868"/>
              <a:gd name="connsiteY5" fmla="*/ 0 h 2500380"/>
              <a:gd name="connsiteX0" fmla="*/ 0 w 12449160"/>
              <a:gd name="connsiteY0" fmla="*/ 0 h 2500380"/>
              <a:gd name="connsiteX1" fmla="*/ 10326678 w 12449160"/>
              <a:gd name="connsiteY1" fmla="*/ 0 h 2500380"/>
              <a:gd name="connsiteX2" fmla="*/ 11576868 w 12449160"/>
              <a:gd name="connsiteY2" fmla="*/ 2500380 h 2500380"/>
              <a:gd name="connsiteX3" fmla="*/ 0 w 12449160"/>
              <a:gd name="connsiteY3" fmla="*/ 2500380 h 2500380"/>
              <a:gd name="connsiteX4" fmla="*/ 0 w 12449160"/>
              <a:gd name="connsiteY4" fmla="*/ 0 h 2500380"/>
              <a:gd name="connsiteX0" fmla="*/ 0 w 11640738"/>
              <a:gd name="connsiteY0" fmla="*/ 0 h 2500380"/>
              <a:gd name="connsiteX1" fmla="*/ 10326678 w 11640738"/>
              <a:gd name="connsiteY1" fmla="*/ 0 h 2500380"/>
              <a:gd name="connsiteX2" fmla="*/ 11576868 w 11640738"/>
              <a:gd name="connsiteY2" fmla="*/ 2500380 h 2500380"/>
              <a:gd name="connsiteX3" fmla="*/ 0 w 11640738"/>
              <a:gd name="connsiteY3" fmla="*/ 2500380 h 2500380"/>
              <a:gd name="connsiteX4" fmla="*/ 0 w 11640738"/>
              <a:gd name="connsiteY4" fmla="*/ 0 h 2500380"/>
              <a:gd name="connsiteX0" fmla="*/ 0 w 11576868"/>
              <a:gd name="connsiteY0" fmla="*/ 0 h 2500380"/>
              <a:gd name="connsiteX1" fmla="*/ 10326678 w 11576868"/>
              <a:gd name="connsiteY1" fmla="*/ 0 h 2500380"/>
              <a:gd name="connsiteX2" fmla="*/ 11576868 w 11576868"/>
              <a:gd name="connsiteY2" fmla="*/ 2500380 h 2500380"/>
              <a:gd name="connsiteX3" fmla="*/ 0 w 11576868"/>
              <a:gd name="connsiteY3" fmla="*/ 2500380 h 2500380"/>
              <a:gd name="connsiteX4" fmla="*/ 0 w 11576868"/>
              <a:gd name="connsiteY4" fmla="*/ 0 h 2500380"/>
              <a:gd name="connsiteX0" fmla="*/ 0 w 11576868"/>
              <a:gd name="connsiteY0" fmla="*/ 0 h 2500380"/>
              <a:gd name="connsiteX1" fmla="*/ 9732318 w 11576868"/>
              <a:gd name="connsiteY1" fmla="*/ 0 h 2500380"/>
              <a:gd name="connsiteX2" fmla="*/ 11576868 w 11576868"/>
              <a:gd name="connsiteY2" fmla="*/ 2500380 h 2500380"/>
              <a:gd name="connsiteX3" fmla="*/ 0 w 11576868"/>
              <a:gd name="connsiteY3" fmla="*/ 2500380 h 2500380"/>
              <a:gd name="connsiteX4" fmla="*/ 0 w 11576868"/>
              <a:gd name="connsiteY4" fmla="*/ 0 h 2500380"/>
              <a:gd name="connsiteX0" fmla="*/ 0 w 11576868"/>
              <a:gd name="connsiteY0" fmla="*/ 0 h 2500380"/>
              <a:gd name="connsiteX1" fmla="*/ 9092238 w 11576868"/>
              <a:gd name="connsiteY1" fmla="*/ 0 h 2500380"/>
              <a:gd name="connsiteX2" fmla="*/ 11576868 w 11576868"/>
              <a:gd name="connsiteY2" fmla="*/ 2500380 h 2500380"/>
              <a:gd name="connsiteX3" fmla="*/ 0 w 11576868"/>
              <a:gd name="connsiteY3" fmla="*/ 2500380 h 2500380"/>
              <a:gd name="connsiteX4" fmla="*/ 0 w 11576868"/>
              <a:gd name="connsiteY4" fmla="*/ 0 h 2500380"/>
              <a:gd name="connsiteX0" fmla="*/ 0 w 11576868"/>
              <a:gd name="connsiteY0" fmla="*/ 0 h 2500380"/>
              <a:gd name="connsiteX1" fmla="*/ 8817918 w 11576868"/>
              <a:gd name="connsiteY1" fmla="*/ 0 h 2500380"/>
              <a:gd name="connsiteX2" fmla="*/ 11576868 w 11576868"/>
              <a:gd name="connsiteY2" fmla="*/ 2500380 h 2500380"/>
              <a:gd name="connsiteX3" fmla="*/ 0 w 11576868"/>
              <a:gd name="connsiteY3" fmla="*/ 2500380 h 2500380"/>
              <a:gd name="connsiteX4" fmla="*/ 0 w 11576868"/>
              <a:gd name="connsiteY4" fmla="*/ 0 h 2500380"/>
              <a:gd name="connsiteX0" fmla="*/ 0 w 11576868"/>
              <a:gd name="connsiteY0" fmla="*/ 0 h 2500380"/>
              <a:gd name="connsiteX1" fmla="*/ 8558838 w 11576868"/>
              <a:gd name="connsiteY1" fmla="*/ 0 h 2500380"/>
              <a:gd name="connsiteX2" fmla="*/ 11576868 w 11576868"/>
              <a:gd name="connsiteY2" fmla="*/ 2500380 h 2500380"/>
              <a:gd name="connsiteX3" fmla="*/ 0 w 11576868"/>
              <a:gd name="connsiteY3" fmla="*/ 2500380 h 2500380"/>
              <a:gd name="connsiteX4" fmla="*/ 0 w 11576868"/>
              <a:gd name="connsiteY4" fmla="*/ 0 h 2500380"/>
              <a:gd name="connsiteX0" fmla="*/ 0 w 11576868"/>
              <a:gd name="connsiteY0" fmla="*/ 10567 h 2510947"/>
              <a:gd name="connsiteX1" fmla="*/ 8558838 w 11576868"/>
              <a:gd name="connsiteY1" fmla="*/ 10567 h 2510947"/>
              <a:gd name="connsiteX2" fmla="*/ 11576868 w 11576868"/>
              <a:gd name="connsiteY2" fmla="*/ 2510947 h 2510947"/>
              <a:gd name="connsiteX3" fmla="*/ 0 w 11576868"/>
              <a:gd name="connsiteY3" fmla="*/ 2510947 h 2510947"/>
              <a:gd name="connsiteX4" fmla="*/ 0 w 11576868"/>
              <a:gd name="connsiteY4" fmla="*/ 10567 h 2510947"/>
              <a:gd name="connsiteX0" fmla="*/ 0 w 11576868"/>
              <a:gd name="connsiteY0" fmla="*/ 462 h 2500842"/>
              <a:gd name="connsiteX1" fmla="*/ 8558838 w 11576868"/>
              <a:gd name="connsiteY1" fmla="*/ 462 h 2500842"/>
              <a:gd name="connsiteX2" fmla="*/ 11576868 w 11576868"/>
              <a:gd name="connsiteY2" fmla="*/ 2500842 h 2500842"/>
              <a:gd name="connsiteX3" fmla="*/ 0 w 11576868"/>
              <a:gd name="connsiteY3" fmla="*/ 2500842 h 2500842"/>
              <a:gd name="connsiteX4" fmla="*/ 0 w 11576868"/>
              <a:gd name="connsiteY4" fmla="*/ 462 h 2500842"/>
              <a:gd name="connsiteX0" fmla="*/ 0 w 11576868"/>
              <a:gd name="connsiteY0" fmla="*/ 30928 h 2531308"/>
              <a:gd name="connsiteX1" fmla="*/ 8558838 w 11576868"/>
              <a:gd name="connsiteY1" fmla="*/ 448 h 2531308"/>
              <a:gd name="connsiteX2" fmla="*/ 11576868 w 11576868"/>
              <a:gd name="connsiteY2" fmla="*/ 2531308 h 2531308"/>
              <a:gd name="connsiteX3" fmla="*/ 0 w 11576868"/>
              <a:gd name="connsiteY3" fmla="*/ 2531308 h 2531308"/>
              <a:gd name="connsiteX4" fmla="*/ 0 w 11576868"/>
              <a:gd name="connsiteY4" fmla="*/ 30928 h 2531308"/>
              <a:gd name="connsiteX0" fmla="*/ 0 w 11576868"/>
              <a:gd name="connsiteY0" fmla="*/ 30480 h 2530860"/>
              <a:gd name="connsiteX1" fmla="*/ 8558838 w 11576868"/>
              <a:gd name="connsiteY1" fmla="*/ 0 h 2530860"/>
              <a:gd name="connsiteX2" fmla="*/ 11576868 w 11576868"/>
              <a:gd name="connsiteY2" fmla="*/ 2530860 h 2530860"/>
              <a:gd name="connsiteX3" fmla="*/ 0 w 11576868"/>
              <a:gd name="connsiteY3" fmla="*/ 2530860 h 2530860"/>
              <a:gd name="connsiteX4" fmla="*/ 0 w 11576868"/>
              <a:gd name="connsiteY4" fmla="*/ 30480 h 2530860"/>
              <a:gd name="connsiteX0" fmla="*/ 0 w 11576868"/>
              <a:gd name="connsiteY0" fmla="*/ 30480 h 2530860"/>
              <a:gd name="connsiteX1" fmla="*/ 8558838 w 11576868"/>
              <a:gd name="connsiteY1" fmla="*/ 0 h 2530860"/>
              <a:gd name="connsiteX2" fmla="*/ 11576868 w 11576868"/>
              <a:gd name="connsiteY2" fmla="*/ 2530860 h 2530860"/>
              <a:gd name="connsiteX3" fmla="*/ 0 w 11576868"/>
              <a:gd name="connsiteY3" fmla="*/ 2530860 h 2530860"/>
              <a:gd name="connsiteX4" fmla="*/ 0 w 11576868"/>
              <a:gd name="connsiteY4" fmla="*/ 30480 h 2530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76868" h="2530860">
                <a:moveTo>
                  <a:pt x="0" y="30480"/>
                </a:moveTo>
                <a:lnTo>
                  <a:pt x="8558838" y="0"/>
                </a:lnTo>
                <a:cubicBezTo>
                  <a:pt x="10335916" y="20490"/>
                  <a:pt x="11453941" y="1016850"/>
                  <a:pt x="11576868" y="2530860"/>
                </a:cubicBezTo>
                <a:lnTo>
                  <a:pt x="0" y="2530860"/>
                </a:lnTo>
                <a:lnTo>
                  <a:pt x="0" y="30480"/>
                </a:lnTo>
                <a:close/>
              </a:path>
            </a:pathLst>
          </a:cu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chemeClr val="tx2">
                  <a:lumMod val="75000"/>
                  <a:lumOff val="25000"/>
                </a:schemeClr>
              </a:buClr>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b="1">
                <a:solidFill>
                  <a:srgbClr val="FFFFFF"/>
                </a:solidFill>
              </a:rPr>
              <a:t>Open to receive…</a:t>
            </a:r>
          </a:p>
        </p:txBody>
      </p:sp>
      <p:sp>
        <p:nvSpPr>
          <p:cNvPr id="52" name="Oval 51">
            <a:extLst>
              <a:ext uri="{FF2B5EF4-FFF2-40B4-BE49-F238E27FC236}">
                <a16:creationId xmlns:a16="http://schemas.microsoft.com/office/drawing/2014/main" id="{20BE49C6-06E3-4324-91A8-F25B7DA1D5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66319" y="1989824"/>
            <a:ext cx="226735" cy="226735"/>
          </a:xfrm>
          <a:prstGeom prst="ellipse">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578ABC8A-B58F-4AAE-8F6F-A07EB9D6D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30" y="2808040"/>
            <a:ext cx="226735" cy="226735"/>
          </a:xfrm>
          <a:prstGeom prst="ellipse">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60982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9A0DE5-48B1-8778-C084-DD7494711D6F}"/>
              </a:ext>
            </a:extLst>
          </p:cNvPr>
          <p:cNvPicPr>
            <a:picLocks noChangeAspect="1"/>
          </p:cNvPicPr>
          <p:nvPr/>
        </p:nvPicPr>
        <p:blipFill rotWithShape="1">
          <a:blip r:embed="rId2"/>
          <a:srcRect l="9643" t="15510" r="21862" b="6259"/>
          <a:stretch/>
        </p:blipFill>
        <p:spPr>
          <a:xfrm>
            <a:off x="550992" y="130628"/>
            <a:ext cx="9731343" cy="6251980"/>
          </a:xfrm>
          <a:prstGeom prst="rect">
            <a:avLst/>
          </a:prstGeom>
        </p:spPr>
      </p:pic>
    </p:spTree>
    <p:extLst>
      <p:ext uri="{BB962C8B-B14F-4D97-AF65-F5344CB8AC3E}">
        <p14:creationId xmlns:p14="http://schemas.microsoft.com/office/powerpoint/2010/main" val="14991487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578637-D12E-29E6-29A3-17591FCAB824}"/>
              </a:ext>
            </a:extLst>
          </p:cNvPr>
          <p:cNvPicPr>
            <a:picLocks noChangeAspect="1"/>
          </p:cNvPicPr>
          <p:nvPr/>
        </p:nvPicPr>
        <p:blipFill rotWithShape="1">
          <a:blip r:embed="rId2"/>
          <a:srcRect l="7959" t="13061" r="20943" b="7074"/>
          <a:stretch/>
        </p:blipFill>
        <p:spPr>
          <a:xfrm>
            <a:off x="491756" y="0"/>
            <a:ext cx="10295002" cy="6505024"/>
          </a:xfrm>
          <a:prstGeom prst="rect">
            <a:avLst/>
          </a:prstGeom>
        </p:spPr>
      </p:pic>
    </p:spTree>
    <p:extLst>
      <p:ext uri="{BB962C8B-B14F-4D97-AF65-F5344CB8AC3E}">
        <p14:creationId xmlns:p14="http://schemas.microsoft.com/office/powerpoint/2010/main" val="26221651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BEE194-D7BE-843A-39CE-ED30C9FEAC51}"/>
              </a:ext>
            </a:extLst>
          </p:cNvPr>
          <p:cNvPicPr>
            <a:picLocks noChangeAspect="1"/>
          </p:cNvPicPr>
          <p:nvPr/>
        </p:nvPicPr>
        <p:blipFill rotWithShape="1">
          <a:blip r:embed="rId2"/>
          <a:srcRect l="7959" t="16190" r="23852" b="7754"/>
          <a:stretch/>
        </p:blipFill>
        <p:spPr>
          <a:xfrm>
            <a:off x="0" y="298580"/>
            <a:ext cx="9979260" cy="6260839"/>
          </a:xfrm>
          <a:prstGeom prst="rect">
            <a:avLst/>
          </a:prstGeom>
        </p:spPr>
      </p:pic>
    </p:spTree>
    <p:extLst>
      <p:ext uri="{BB962C8B-B14F-4D97-AF65-F5344CB8AC3E}">
        <p14:creationId xmlns:p14="http://schemas.microsoft.com/office/powerpoint/2010/main" val="38072743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6">
            <a:extLst>
              <a:ext uri="{FF2B5EF4-FFF2-40B4-BE49-F238E27FC236}">
                <a16:creationId xmlns:a16="http://schemas.microsoft.com/office/drawing/2014/main" id="{99B5B3C5-A599-465B-B2B9-866E8B2087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8">
            <a:extLst>
              <a:ext uri="{FF2B5EF4-FFF2-40B4-BE49-F238E27FC236}">
                <a16:creationId xmlns:a16="http://schemas.microsoft.com/office/drawing/2014/main" id="{25C84982-7DD0-43B1-8A2D-BFA4DF1B4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grpSp>
        <p:nvGrpSpPr>
          <p:cNvPr id="52" name="Decorative Circles">
            <a:extLst>
              <a:ext uri="{FF2B5EF4-FFF2-40B4-BE49-F238E27FC236}">
                <a16:creationId xmlns:a16="http://schemas.microsoft.com/office/drawing/2014/main" id="{1D912E1C-3BBA-42F0-A3EE-FEC382E723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2001" cy="6858001"/>
            <a:chOff x="-1" y="-1"/>
            <a:chExt cx="12192001" cy="6858001"/>
          </a:xfrm>
        </p:grpSpPr>
        <p:sp>
          <p:nvSpPr>
            <p:cNvPr id="53" name="Oval 11">
              <a:extLst>
                <a:ext uri="{FF2B5EF4-FFF2-40B4-BE49-F238E27FC236}">
                  <a16:creationId xmlns:a16="http://schemas.microsoft.com/office/drawing/2014/main" id="{2FEEAC76-E273-46A8-8F8E-CE59860FE7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9098" y="727602"/>
              <a:ext cx="172408" cy="172408"/>
            </a:xfrm>
            <a:prstGeom prst="ellipse">
              <a:avLst/>
            </a:prstGeom>
            <a:solidFill>
              <a:schemeClr val="accent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12">
              <a:extLst>
                <a:ext uri="{FF2B5EF4-FFF2-40B4-BE49-F238E27FC236}">
                  <a16:creationId xmlns:a16="http://schemas.microsoft.com/office/drawing/2014/main" id="{76594A0E-9400-45AD-A431-1DA1C0B28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9947" y="136523"/>
              <a:ext cx="113367" cy="113367"/>
            </a:xfrm>
            <a:prstGeom prst="ellipse">
              <a:avLst/>
            </a:prstGeom>
            <a:solidFill>
              <a:srgbClr val="F39E2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13">
              <a:extLst>
                <a:ext uri="{FF2B5EF4-FFF2-40B4-BE49-F238E27FC236}">
                  <a16:creationId xmlns:a16="http://schemas.microsoft.com/office/drawing/2014/main" id="{20916D6C-D32F-42B6-8512-CD5EDB8F2B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75290" y="5859047"/>
              <a:ext cx="305780" cy="305780"/>
            </a:xfrm>
            <a:prstGeom prst="ellipse">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14">
              <a:extLst>
                <a:ext uri="{FF2B5EF4-FFF2-40B4-BE49-F238E27FC236}">
                  <a16:creationId xmlns:a16="http://schemas.microsoft.com/office/drawing/2014/main" id="{3834846D-59C6-40F4-907C-F1A4689B58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5730" y="1133938"/>
              <a:ext cx="226735" cy="226735"/>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15">
              <a:extLst>
                <a:ext uri="{FF2B5EF4-FFF2-40B4-BE49-F238E27FC236}">
                  <a16:creationId xmlns:a16="http://schemas.microsoft.com/office/drawing/2014/main" id="{5A257CDF-2E36-4DC7-8EE4-5CD8F8ECAC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36830" y="554419"/>
              <a:ext cx="382700" cy="382700"/>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Oval 16">
              <a:extLst>
                <a:ext uri="{FF2B5EF4-FFF2-40B4-BE49-F238E27FC236}">
                  <a16:creationId xmlns:a16="http://schemas.microsoft.com/office/drawing/2014/main" id="{D5B26E0E-A115-4AE2-82D8-76BB93CC4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24303" y="299808"/>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17">
              <a:extLst>
                <a:ext uri="{FF2B5EF4-FFF2-40B4-BE49-F238E27FC236}">
                  <a16:creationId xmlns:a16="http://schemas.microsoft.com/office/drawing/2014/main" id="{755058DB-7E01-4E95-BF59-983AA1BBB3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29630" y="5482355"/>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18">
              <a:extLst>
                <a:ext uri="{FF2B5EF4-FFF2-40B4-BE49-F238E27FC236}">
                  <a16:creationId xmlns:a16="http://schemas.microsoft.com/office/drawing/2014/main" id="{A810F7E2-23F3-44D6-B09E-71E5565360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15328" y="6124958"/>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19">
              <a:extLst>
                <a:ext uri="{FF2B5EF4-FFF2-40B4-BE49-F238E27FC236}">
                  <a16:creationId xmlns:a16="http://schemas.microsoft.com/office/drawing/2014/main" id="{59D5C391-E1DB-410A-A78C-ED3BBDFF07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20382" y="6255986"/>
              <a:ext cx="305780" cy="30578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Oval 20">
              <a:extLst>
                <a:ext uri="{FF2B5EF4-FFF2-40B4-BE49-F238E27FC236}">
                  <a16:creationId xmlns:a16="http://schemas.microsoft.com/office/drawing/2014/main" id="{77C4944D-9373-4283-BCAA-927A031665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34343" y="6204350"/>
              <a:ext cx="113367" cy="113367"/>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Shape 21">
              <a:extLst>
                <a:ext uri="{FF2B5EF4-FFF2-40B4-BE49-F238E27FC236}">
                  <a16:creationId xmlns:a16="http://schemas.microsoft.com/office/drawing/2014/main" id="{6804C521-2D9F-4CE4-AFD3-D4F1551FEC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42244" y="6317718"/>
              <a:ext cx="549756" cy="540282"/>
            </a:xfrm>
            <a:custGeom>
              <a:avLst/>
              <a:gdLst>
                <a:gd name="connsiteX0" fmla="*/ 1224540 w 2115556"/>
                <a:gd name="connsiteY0" fmla="*/ 0 h 2079100"/>
                <a:gd name="connsiteX1" fmla="*/ 2090421 w 2115556"/>
                <a:gd name="connsiteY1" fmla="*/ 358660 h 2079100"/>
                <a:gd name="connsiteX2" fmla="*/ 2115556 w 2115556"/>
                <a:gd name="connsiteY2" fmla="*/ 386315 h 2079100"/>
                <a:gd name="connsiteX3" fmla="*/ 2115556 w 2115556"/>
                <a:gd name="connsiteY3" fmla="*/ 2062765 h 2079100"/>
                <a:gd name="connsiteX4" fmla="*/ 2100710 w 2115556"/>
                <a:gd name="connsiteY4" fmla="*/ 2079100 h 2079100"/>
                <a:gd name="connsiteX5" fmla="*/ 348370 w 2115556"/>
                <a:gd name="connsiteY5" fmla="*/ 2079100 h 2079100"/>
                <a:gd name="connsiteX6" fmla="*/ 279625 w 2115556"/>
                <a:gd name="connsiteY6" fmla="*/ 2003461 h 2079100"/>
                <a:gd name="connsiteX7" fmla="*/ 0 w 2115556"/>
                <a:gd name="connsiteY7" fmla="*/ 1224540 h 2079100"/>
                <a:gd name="connsiteX8" fmla="*/ 1224540 w 2115556"/>
                <a:gd name="connsiteY8" fmla="*/ 0 h 207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556" h="2079100">
                  <a:moveTo>
                    <a:pt x="1224540" y="0"/>
                  </a:moveTo>
                  <a:cubicBezTo>
                    <a:pt x="1562687" y="0"/>
                    <a:pt x="1868823" y="137062"/>
                    <a:pt x="2090421" y="358660"/>
                  </a:cubicBezTo>
                  <a:lnTo>
                    <a:pt x="2115556" y="386315"/>
                  </a:lnTo>
                  <a:lnTo>
                    <a:pt x="2115556" y="2062765"/>
                  </a:lnTo>
                  <a:lnTo>
                    <a:pt x="2100710" y="2079100"/>
                  </a:lnTo>
                  <a:lnTo>
                    <a:pt x="348370" y="2079100"/>
                  </a:lnTo>
                  <a:lnTo>
                    <a:pt x="279625" y="2003461"/>
                  </a:lnTo>
                  <a:cubicBezTo>
                    <a:pt x="104938" y="1791789"/>
                    <a:pt x="0" y="1520419"/>
                    <a:pt x="0" y="1224540"/>
                  </a:cubicBezTo>
                  <a:cubicBezTo>
                    <a:pt x="0" y="548245"/>
                    <a:pt x="548245" y="0"/>
                    <a:pt x="1224540"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64" name="Freeform: Shape 22">
              <a:extLst>
                <a:ext uri="{FF2B5EF4-FFF2-40B4-BE49-F238E27FC236}">
                  <a16:creationId xmlns:a16="http://schemas.microsoft.com/office/drawing/2014/main" id="{755AC65C-13EF-4182-AA3C-62BE165CC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510196" cy="538336"/>
            </a:xfrm>
            <a:custGeom>
              <a:avLst/>
              <a:gdLst>
                <a:gd name="connsiteX0" fmla="*/ 0 w 510196"/>
                <a:gd name="connsiteY0" fmla="*/ 0 h 538336"/>
                <a:gd name="connsiteX1" fmla="*/ 459276 w 510196"/>
                <a:gd name="connsiteY1" fmla="*/ 0 h 538336"/>
                <a:gd name="connsiteX2" fmla="*/ 482126 w 510196"/>
                <a:gd name="connsiteY2" fmla="*/ 42098 h 538336"/>
                <a:gd name="connsiteX3" fmla="*/ 510196 w 510196"/>
                <a:gd name="connsiteY3" fmla="*/ 181136 h 538336"/>
                <a:gd name="connsiteX4" fmla="*/ 152996 w 510196"/>
                <a:gd name="connsiteY4" fmla="*/ 538336 h 538336"/>
                <a:gd name="connsiteX5" fmla="*/ 13958 w 510196"/>
                <a:gd name="connsiteY5" fmla="*/ 510266 h 538336"/>
                <a:gd name="connsiteX6" fmla="*/ 0 w 510196"/>
                <a:gd name="connsiteY6" fmla="*/ 502690 h 53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196" h="538336">
                  <a:moveTo>
                    <a:pt x="0" y="0"/>
                  </a:moveTo>
                  <a:lnTo>
                    <a:pt x="459276" y="0"/>
                  </a:lnTo>
                  <a:lnTo>
                    <a:pt x="482126" y="42098"/>
                  </a:lnTo>
                  <a:cubicBezTo>
                    <a:pt x="500201" y="84833"/>
                    <a:pt x="510196" y="131817"/>
                    <a:pt x="510196" y="181136"/>
                  </a:cubicBezTo>
                  <a:cubicBezTo>
                    <a:pt x="510196" y="378412"/>
                    <a:pt x="350272" y="538336"/>
                    <a:pt x="152996" y="538336"/>
                  </a:cubicBezTo>
                  <a:cubicBezTo>
                    <a:pt x="103677" y="538336"/>
                    <a:pt x="56693" y="528341"/>
                    <a:pt x="13958" y="510266"/>
                  </a:cubicBezTo>
                  <a:lnTo>
                    <a:pt x="0" y="50269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65" name="Freeform: Shape 23">
              <a:extLst>
                <a:ext uri="{FF2B5EF4-FFF2-40B4-BE49-F238E27FC236}">
                  <a16:creationId xmlns:a16="http://schemas.microsoft.com/office/drawing/2014/main" id="{E40DA8D2-FA4B-4282-9D44-48C27B63A1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28695" y="1"/>
              <a:ext cx="554074" cy="282754"/>
            </a:xfrm>
            <a:custGeom>
              <a:avLst/>
              <a:gdLst>
                <a:gd name="connsiteX0" fmla="*/ 644 w 309162"/>
                <a:gd name="connsiteY0" fmla="*/ 0 h 157771"/>
                <a:gd name="connsiteX1" fmla="*/ 308518 w 309162"/>
                <a:gd name="connsiteY1" fmla="*/ 0 h 157771"/>
                <a:gd name="connsiteX2" fmla="*/ 309162 w 309162"/>
                <a:gd name="connsiteY2" fmla="*/ 3190 h 157771"/>
                <a:gd name="connsiteX3" fmla="*/ 154581 w 309162"/>
                <a:gd name="connsiteY3" fmla="*/ 157771 h 157771"/>
                <a:gd name="connsiteX4" fmla="*/ 0 w 309162"/>
                <a:gd name="connsiteY4" fmla="*/ 3190 h 157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162" h="157771">
                  <a:moveTo>
                    <a:pt x="644" y="0"/>
                  </a:moveTo>
                  <a:lnTo>
                    <a:pt x="308518" y="0"/>
                  </a:lnTo>
                  <a:lnTo>
                    <a:pt x="309162" y="3190"/>
                  </a:lnTo>
                  <a:cubicBezTo>
                    <a:pt x="309162" y="88563"/>
                    <a:pt x="239954" y="157771"/>
                    <a:pt x="154581" y="157771"/>
                  </a:cubicBezTo>
                  <a:cubicBezTo>
                    <a:pt x="69208" y="157771"/>
                    <a:pt x="0" y="88563"/>
                    <a:pt x="0" y="319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66" name="Oval 24">
              <a:extLst>
                <a:ext uri="{FF2B5EF4-FFF2-40B4-BE49-F238E27FC236}">
                  <a16:creationId xmlns:a16="http://schemas.microsoft.com/office/drawing/2014/main" id="{99065014-CB18-414D-A527-31ECC457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04140" y="1132500"/>
              <a:ext cx="84680" cy="8468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7" name="Freeform: Shape 25">
              <a:extLst>
                <a:ext uri="{FF2B5EF4-FFF2-40B4-BE49-F238E27FC236}">
                  <a16:creationId xmlns:a16="http://schemas.microsoft.com/office/drawing/2014/main" id="{8F39E27A-56C1-4328-8DF1-2DA147C784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51348" y="5576515"/>
              <a:ext cx="137603" cy="210490"/>
            </a:xfrm>
            <a:custGeom>
              <a:avLst/>
              <a:gdLst>
                <a:gd name="connsiteX0" fmla="*/ 105245 w 137603"/>
                <a:gd name="connsiteY0" fmla="*/ 0 h 210490"/>
                <a:gd name="connsiteX1" fmla="*/ 137603 w 137603"/>
                <a:gd name="connsiteY1" fmla="*/ 6533 h 210490"/>
                <a:gd name="connsiteX2" fmla="*/ 137603 w 137603"/>
                <a:gd name="connsiteY2" fmla="*/ 203957 h 210490"/>
                <a:gd name="connsiteX3" fmla="*/ 105245 w 137603"/>
                <a:gd name="connsiteY3" fmla="*/ 210490 h 210490"/>
                <a:gd name="connsiteX4" fmla="*/ 0 w 137603"/>
                <a:gd name="connsiteY4" fmla="*/ 105245 h 210490"/>
                <a:gd name="connsiteX5" fmla="*/ 105245 w 137603"/>
                <a:gd name="connsiteY5" fmla="*/ 0 h 21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03" h="210490">
                  <a:moveTo>
                    <a:pt x="105245" y="0"/>
                  </a:moveTo>
                  <a:lnTo>
                    <a:pt x="137603" y="6533"/>
                  </a:lnTo>
                  <a:lnTo>
                    <a:pt x="137603" y="203957"/>
                  </a:lnTo>
                  <a:lnTo>
                    <a:pt x="105245" y="210490"/>
                  </a:lnTo>
                  <a:cubicBezTo>
                    <a:pt x="47120" y="210490"/>
                    <a:pt x="0" y="163370"/>
                    <a:pt x="0" y="105245"/>
                  </a:cubicBezTo>
                  <a:cubicBezTo>
                    <a:pt x="0" y="47120"/>
                    <a:pt x="47120" y="0"/>
                    <a:pt x="105245" y="0"/>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grpSp>
      <p:sp useBgFill="1">
        <p:nvSpPr>
          <p:cNvPr id="68" name="Rectangle 27">
            <a:extLst>
              <a:ext uri="{FF2B5EF4-FFF2-40B4-BE49-F238E27FC236}">
                <a16:creationId xmlns:a16="http://schemas.microsoft.com/office/drawing/2014/main" id="{FB10978E-79AF-4963-8EF6-7EF774A48D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29">
            <a:extLst>
              <a:ext uri="{FF2B5EF4-FFF2-40B4-BE49-F238E27FC236}">
                <a16:creationId xmlns:a16="http://schemas.microsoft.com/office/drawing/2014/main" id="{E458EB2B-CABD-43DA-BD12-F4CE701A4F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2" name="TextBox 1">
            <a:extLst>
              <a:ext uri="{FF2B5EF4-FFF2-40B4-BE49-F238E27FC236}">
                <a16:creationId xmlns:a16="http://schemas.microsoft.com/office/drawing/2014/main" id="{E6F21433-BD40-44E4-B9A0-28E4DC68C634}"/>
              </a:ext>
            </a:extLst>
          </p:cNvPr>
          <p:cNvSpPr txBox="1"/>
          <p:nvPr/>
        </p:nvSpPr>
        <p:spPr>
          <a:xfrm>
            <a:off x="415186" y="369879"/>
            <a:ext cx="6548107" cy="5676314"/>
          </a:xfrm>
          <a:prstGeom prst="rect">
            <a:avLst/>
          </a:prstGeom>
        </p:spPr>
        <p:txBody>
          <a:bodyPr vert="horz" lIns="91440" tIns="45720" rIns="91440" bIns="45720" rtlCol="0" anchor="t">
            <a:noAutofit/>
          </a:bodyPr>
          <a:lstStyle/>
          <a:p>
            <a:pPr>
              <a:lnSpc>
                <a:spcPct val="90000"/>
              </a:lnSpc>
              <a:spcAft>
                <a:spcPts val="600"/>
              </a:spcAft>
              <a:buClr>
                <a:schemeClr val="tx2">
                  <a:lumMod val="75000"/>
                  <a:lumOff val="25000"/>
                </a:schemeClr>
              </a:buClr>
            </a:pPr>
            <a:r>
              <a:rPr lang="en-US" sz="2800" b="1" i="1" dirty="0">
                <a:solidFill>
                  <a:schemeClr val="accent2">
                    <a:lumMod val="75000"/>
                  </a:schemeClr>
                </a:solidFill>
              </a:rPr>
              <a:t>What Now?</a:t>
            </a:r>
          </a:p>
          <a:p>
            <a:pPr indent="-228600">
              <a:lnSpc>
                <a:spcPct val="90000"/>
              </a:lnSpc>
              <a:spcAft>
                <a:spcPts val="600"/>
              </a:spcAft>
              <a:buClr>
                <a:schemeClr val="tx2">
                  <a:lumMod val="75000"/>
                  <a:lumOff val="25000"/>
                </a:schemeClr>
              </a:buClr>
              <a:buFont typeface="Arial" panose="020B0604020202020204" pitchFamily="34" charset="0"/>
              <a:buChar char="•"/>
            </a:pPr>
            <a:endParaRPr lang="en-US" sz="2000" dirty="0">
              <a:solidFill>
                <a:schemeClr val="accent2">
                  <a:lumMod val="75000"/>
                </a:schemeClr>
              </a:solidFill>
            </a:endParaRPr>
          </a:p>
          <a:p>
            <a:pPr indent="-228600">
              <a:lnSpc>
                <a:spcPct val="90000"/>
              </a:lnSpc>
              <a:spcAft>
                <a:spcPts val="600"/>
              </a:spcAft>
              <a:buClr>
                <a:schemeClr val="tx2">
                  <a:lumMod val="75000"/>
                  <a:lumOff val="25000"/>
                </a:schemeClr>
              </a:buClr>
              <a:buFont typeface="Arial" panose="020B0604020202020204" pitchFamily="34" charset="0"/>
              <a:buChar char="•"/>
            </a:pPr>
            <a:r>
              <a:rPr lang="en-US" sz="2000" dirty="0">
                <a:solidFill>
                  <a:schemeClr val="accent2">
                    <a:lumMod val="75000"/>
                  </a:schemeClr>
                </a:solidFill>
              </a:rPr>
              <a:t>Do a healing session on yourself everyday for 21 days.</a:t>
            </a:r>
          </a:p>
          <a:p>
            <a:pPr indent="-228600">
              <a:lnSpc>
                <a:spcPct val="90000"/>
              </a:lnSpc>
              <a:spcAft>
                <a:spcPts val="600"/>
              </a:spcAft>
              <a:buClr>
                <a:schemeClr val="tx2">
                  <a:lumMod val="75000"/>
                  <a:lumOff val="25000"/>
                </a:schemeClr>
              </a:buClr>
              <a:buFont typeface="Arial" panose="020B0604020202020204" pitchFamily="34" charset="0"/>
              <a:buChar char="•"/>
            </a:pPr>
            <a:endParaRPr lang="en-US" sz="2000" dirty="0">
              <a:solidFill>
                <a:schemeClr val="accent2">
                  <a:lumMod val="75000"/>
                </a:schemeClr>
              </a:solidFill>
            </a:endParaRPr>
          </a:p>
          <a:p>
            <a:pPr indent="-228600">
              <a:lnSpc>
                <a:spcPct val="90000"/>
              </a:lnSpc>
              <a:spcAft>
                <a:spcPts val="600"/>
              </a:spcAft>
              <a:buClr>
                <a:schemeClr val="tx2">
                  <a:lumMod val="75000"/>
                  <a:lumOff val="25000"/>
                </a:schemeClr>
              </a:buClr>
              <a:buFont typeface="Arial" panose="020B0604020202020204" pitchFamily="34" charset="0"/>
              <a:buChar char="•"/>
            </a:pPr>
            <a:r>
              <a:rPr lang="en-US" sz="2000" dirty="0">
                <a:solidFill>
                  <a:schemeClr val="accent2">
                    <a:lumMod val="75000"/>
                  </a:schemeClr>
                </a:solidFill>
              </a:rPr>
              <a:t>Do the Embodied Reiki Meditation whenever you feel you need an extra boost. (Found below and in the After Reiki 2 handout)</a:t>
            </a:r>
          </a:p>
          <a:p>
            <a:pPr indent="-228600">
              <a:lnSpc>
                <a:spcPct val="90000"/>
              </a:lnSpc>
              <a:spcAft>
                <a:spcPts val="600"/>
              </a:spcAft>
              <a:buClr>
                <a:schemeClr val="tx2">
                  <a:lumMod val="75000"/>
                  <a:lumOff val="25000"/>
                </a:schemeClr>
              </a:buClr>
              <a:buFont typeface="Arial" panose="020B0604020202020204" pitchFamily="34" charset="0"/>
              <a:buChar char="•"/>
            </a:pPr>
            <a:endParaRPr lang="en-US" sz="2000" dirty="0">
              <a:solidFill>
                <a:schemeClr val="accent2">
                  <a:lumMod val="75000"/>
                </a:schemeClr>
              </a:solidFill>
            </a:endParaRPr>
          </a:p>
          <a:p>
            <a:pPr indent="-228600">
              <a:lnSpc>
                <a:spcPct val="90000"/>
              </a:lnSpc>
              <a:spcAft>
                <a:spcPts val="600"/>
              </a:spcAft>
              <a:buClr>
                <a:schemeClr val="tx2">
                  <a:lumMod val="75000"/>
                  <a:lumOff val="25000"/>
                </a:schemeClr>
              </a:buClr>
              <a:buFont typeface="Arial" panose="020B0604020202020204" pitchFamily="34" charset="0"/>
              <a:buChar char="•"/>
            </a:pPr>
            <a:r>
              <a:rPr lang="en-US" sz="2000" b="1" i="1" dirty="0">
                <a:solidFill>
                  <a:schemeClr val="accent2">
                    <a:lumMod val="75000"/>
                  </a:schemeClr>
                </a:solidFill>
              </a:rPr>
              <a:t>Practice drawing the symbols</a:t>
            </a:r>
            <a:r>
              <a:rPr lang="en-US" sz="2000" dirty="0">
                <a:solidFill>
                  <a:schemeClr val="accent2">
                    <a:lumMod val="75000"/>
                  </a:schemeClr>
                </a:solidFill>
              </a:rPr>
              <a:t>.  Learn them.  Drawing them is a very meditative practice. Try drawing them and putting them around your home.  Use Sei-he-ki to find lost items.</a:t>
            </a:r>
          </a:p>
          <a:p>
            <a:pPr>
              <a:lnSpc>
                <a:spcPct val="90000"/>
              </a:lnSpc>
              <a:spcAft>
                <a:spcPts val="600"/>
              </a:spcAft>
              <a:buClr>
                <a:schemeClr val="tx2">
                  <a:lumMod val="75000"/>
                  <a:lumOff val="25000"/>
                </a:schemeClr>
              </a:buClr>
            </a:pPr>
            <a:endParaRPr lang="en-US" sz="2000" dirty="0">
              <a:solidFill>
                <a:schemeClr val="accent2">
                  <a:lumMod val="75000"/>
                </a:schemeClr>
              </a:solidFill>
            </a:endParaRPr>
          </a:p>
          <a:p>
            <a:pPr indent="-228600">
              <a:lnSpc>
                <a:spcPct val="90000"/>
              </a:lnSpc>
              <a:spcAft>
                <a:spcPts val="600"/>
              </a:spcAft>
              <a:buClr>
                <a:schemeClr val="tx2">
                  <a:lumMod val="75000"/>
                  <a:lumOff val="25000"/>
                </a:schemeClr>
              </a:buClr>
              <a:buFont typeface="Arial" panose="020B0604020202020204" pitchFamily="34" charset="0"/>
              <a:buChar char="•"/>
            </a:pPr>
            <a:r>
              <a:rPr lang="en-US" sz="2000" dirty="0">
                <a:solidFill>
                  <a:schemeClr val="accent2">
                    <a:lumMod val="75000"/>
                  </a:schemeClr>
                </a:solidFill>
              </a:rPr>
              <a:t>Use Reiki on anything in your own environment…pets, appliances, vehicles, anything.  Experiment.</a:t>
            </a:r>
          </a:p>
          <a:p>
            <a:pPr indent="-228600">
              <a:lnSpc>
                <a:spcPct val="90000"/>
              </a:lnSpc>
              <a:spcAft>
                <a:spcPts val="600"/>
              </a:spcAft>
              <a:buClr>
                <a:schemeClr val="tx2">
                  <a:lumMod val="75000"/>
                  <a:lumOff val="25000"/>
                </a:schemeClr>
              </a:buClr>
              <a:buFont typeface="Arial" panose="020B0604020202020204" pitchFamily="34" charset="0"/>
              <a:buChar char="•"/>
            </a:pPr>
            <a:endParaRPr lang="en-US" sz="2000" dirty="0">
              <a:solidFill>
                <a:schemeClr val="accent2">
                  <a:lumMod val="75000"/>
                </a:schemeClr>
              </a:solidFill>
            </a:endParaRPr>
          </a:p>
          <a:p>
            <a:pPr indent="-228600">
              <a:lnSpc>
                <a:spcPct val="90000"/>
              </a:lnSpc>
              <a:spcAft>
                <a:spcPts val="600"/>
              </a:spcAft>
              <a:buClr>
                <a:schemeClr val="tx2">
                  <a:lumMod val="75000"/>
                  <a:lumOff val="25000"/>
                </a:schemeClr>
              </a:buClr>
              <a:buFont typeface="Arial" panose="020B0604020202020204" pitchFamily="34" charset="0"/>
              <a:buChar char="•"/>
            </a:pPr>
            <a:r>
              <a:rPr lang="en-US" sz="2000" dirty="0">
                <a:solidFill>
                  <a:schemeClr val="accent2">
                    <a:lumMod val="75000"/>
                  </a:schemeClr>
                </a:solidFill>
              </a:rPr>
              <a:t>Begin working on others when you feel ready.  Practice, Practice, Practice!</a:t>
            </a:r>
          </a:p>
        </p:txBody>
      </p:sp>
      <p:grpSp>
        <p:nvGrpSpPr>
          <p:cNvPr id="70" name="decorative circles">
            <a:extLst>
              <a:ext uri="{FF2B5EF4-FFF2-40B4-BE49-F238E27FC236}">
                <a16:creationId xmlns:a16="http://schemas.microsoft.com/office/drawing/2014/main" id="{A75D010E-E32F-4634-AF9B-816FE2A6618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870062" y="289695"/>
            <a:ext cx="4971115" cy="6138399"/>
            <a:chOff x="6870062" y="289695"/>
            <a:chExt cx="4971115" cy="6138399"/>
          </a:xfrm>
        </p:grpSpPr>
        <p:sp>
          <p:nvSpPr>
            <p:cNvPr id="71" name="Oval 32">
              <a:extLst>
                <a:ext uri="{FF2B5EF4-FFF2-40B4-BE49-F238E27FC236}">
                  <a16:creationId xmlns:a16="http://schemas.microsoft.com/office/drawing/2014/main" id="{C50A2A52-7D71-432A-A50B-4C26E33DC8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43605" y="289695"/>
              <a:ext cx="226735" cy="226735"/>
            </a:xfrm>
            <a:prstGeom prst="ellipse">
              <a:avLst/>
            </a:prstGeom>
            <a:solidFill>
              <a:srgbClr val="974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33">
              <a:extLst>
                <a:ext uri="{FF2B5EF4-FFF2-40B4-BE49-F238E27FC236}">
                  <a16:creationId xmlns:a16="http://schemas.microsoft.com/office/drawing/2014/main" id="{4CFD6A55-48ED-4F64-8A30-A0229D4C0D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74736" y="5667686"/>
              <a:ext cx="466441" cy="466441"/>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34">
              <a:extLst>
                <a:ext uri="{FF2B5EF4-FFF2-40B4-BE49-F238E27FC236}">
                  <a16:creationId xmlns:a16="http://schemas.microsoft.com/office/drawing/2014/main" id="{28C1BD7B-FCBF-40CB-BF3D-3A6A2E8E7C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27805" y="5275653"/>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35">
              <a:extLst>
                <a:ext uri="{FF2B5EF4-FFF2-40B4-BE49-F238E27FC236}">
                  <a16:creationId xmlns:a16="http://schemas.microsoft.com/office/drawing/2014/main" id="{D69B9EA3-DEB9-47C4-9169-25667BA9E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069847" y="5942894"/>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36">
              <a:extLst>
                <a:ext uri="{FF2B5EF4-FFF2-40B4-BE49-F238E27FC236}">
                  <a16:creationId xmlns:a16="http://schemas.microsoft.com/office/drawing/2014/main" id="{8C4463B8-87B1-43F1-8E57-BAF0A00D40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81540" y="655922"/>
              <a:ext cx="466441" cy="466441"/>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37">
              <a:extLst>
                <a:ext uri="{FF2B5EF4-FFF2-40B4-BE49-F238E27FC236}">
                  <a16:creationId xmlns:a16="http://schemas.microsoft.com/office/drawing/2014/main" id="{07FDB012-7562-4D22-8EDA-34FA671F13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003560" y="387281"/>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C59EB36-84A2-4F22-B428-E2E92E9813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163367" y="6122314"/>
              <a:ext cx="305780" cy="30578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39">
              <a:extLst>
                <a:ext uri="{FF2B5EF4-FFF2-40B4-BE49-F238E27FC236}">
                  <a16:creationId xmlns:a16="http://schemas.microsoft.com/office/drawing/2014/main" id="{5EABA136-D280-4404-BFF1-E238FF59A5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70062" y="5959435"/>
              <a:ext cx="113367" cy="1133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Oval 1">
            <a:extLst>
              <a:ext uri="{FF2B5EF4-FFF2-40B4-BE49-F238E27FC236}">
                <a16:creationId xmlns:a16="http://schemas.microsoft.com/office/drawing/2014/main" id="{A95922DF-5755-4986-9BBB-880A9108D0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73972" y="1339500"/>
            <a:ext cx="4114800" cy="4114800"/>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9" name="Graphic 43">
            <a:extLst>
              <a:ext uri="{FF2B5EF4-FFF2-40B4-BE49-F238E27FC236}">
                <a16:creationId xmlns:a16="http://schemas.microsoft.com/office/drawing/2014/main" id="{644C4111-D374-4376-AA44-1A440E561B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72699" y="1339500"/>
            <a:ext cx="4103492" cy="4103492"/>
          </a:xfrm>
          <a:prstGeom prst="rect">
            <a:avLst/>
          </a:prstGeom>
        </p:spPr>
      </p:pic>
    </p:spTree>
    <p:extLst>
      <p:ext uri="{BB962C8B-B14F-4D97-AF65-F5344CB8AC3E}">
        <p14:creationId xmlns:p14="http://schemas.microsoft.com/office/powerpoint/2010/main" val="12288466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46B811-2C15-A253-27F5-5ABC51A89AD4}"/>
              </a:ext>
            </a:extLst>
          </p:cNvPr>
          <p:cNvSpPr txBox="1"/>
          <p:nvPr/>
        </p:nvSpPr>
        <p:spPr>
          <a:xfrm>
            <a:off x="667450" y="197346"/>
            <a:ext cx="9157270" cy="6463308"/>
          </a:xfrm>
          <a:prstGeom prst="rect">
            <a:avLst/>
          </a:prstGeom>
          <a:noFill/>
        </p:spPr>
        <p:txBody>
          <a:bodyPr wrap="square" rtlCol="0">
            <a:spAutoFit/>
          </a:bodyPr>
          <a:lstStyle/>
          <a:p>
            <a:r>
              <a:rPr lang="en-US" b="1" dirty="0">
                <a:solidFill>
                  <a:schemeClr val="accent2">
                    <a:lumMod val="75000"/>
                  </a:schemeClr>
                </a:solidFill>
              </a:rPr>
              <a:t>Embodied Reiki Symbol Meditation </a:t>
            </a:r>
          </a:p>
          <a:p>
            <a:endParaRPr lang="en-US" dirty="0">
              <a:solidFill>
                <a:schemeClr val="accent2">
                  <a:lumMod val="75000"/>
                </a:schemeClr>
              </a:solidFill>
            </a:endParaRPr>
          </a:p>
          <a:p>
            <a:r>
              <a:rPr lang="en-US" dirty="0">
                <a:solidFill>
                  <a:schemeClr val="accent2">
                    <a:lumMod val="75000"/>
                  </a:schemeClr>
                </a:solidFill>
              </a:rPr>
              <a:t>Use this meditation to embody and activate your own conscious and energetic connections with the symbols. After this meditation you’ll have a more innate sense about when and where to use the symbols. Essentially, they’ll begin to create with you as they speak through your consciousness. After each level, return to this meditation and embody the new symbols with it. Typically, once is enough when doing this meditation, but if you found yourself forgetting the symbols, do it several times. </a:t>
            </a:r>
          </a:p>
          <a:p>
            <a:pPr marL="342900" indent="-342900">
              <a:buAutoNum type="arabicPeriod"/>
            </a:pPr>
            <a:r>
              <a:rPr lang="en-US" dirty="0">
                <a:solidFill>
                  <a:schemeClr val="accent2">
                    <a:lumMod val="75000"/>
                  </a:schemeClr>
                </a:solidFill>
              </a:rPr>
              <a:t>Invoke Cho Ku Rei (say it three times and draw it in the air). Picture it above the crown of your head. With your intent, see, perceive or imagine the symbol coming into the crown, slowly moving down through your head, throat, chest, stomach and then into the small intestines. Here you will embody this symbol. Observe what shifts and changes for you. When the energy completes shifting, move to the next step.</a:t>
            </a:r>
          </a:p>
          <a:p>
            <a:pPr marL="342900" indent="-342900">
              <a:buAutoNum type="arabicPeriod"/>
            </a:pPr>
            <a:r>
              <a:rPr lang="en-US" dirty="0">
                <a:solidFill>
                  <a:schemeClr val="accent2">
                    <a:lumMod val="75000"/>
                  </a:schemeClr>
                </a:solidFill>
              </a:rPr>
              <a:t>Do this with the other two symbols, one at a time. Sei-He-Ki and Hon-Sha-Ze-Sho-Nen</a:t>
            </a:r>
          </a:p>
          <a:p>
            <a:pPr marL="342900" indent="-342900">
              <a:buAutoNum type="arabicPeriod"/>
            </a:pPr>
            <a:r>
              <a:rPr lang="en-US" dirty="0">
                <a:solidFill>
                  <a:schemeClr val="accent2">
                    <a:lumMod val="75000"/>
                  </a:schemeClr>
                </a:solidFill>
              </a:rPr>
              <a:t>State the Reiki Principles with both hands on your chest. Invite them to become embodied within you. </a:t>
            </a:r>
          </a:p>
          <a:p>
            <a:endParaRPr lang="en-US" dirty="0">
              <a:solidFill>
                <a:schemeClr val="accent2">
                  <a:lumMod val="75000"/>
                </a:schemeClr>
              </a:solidFill>
            </a:endParaRPr>
          </a:p>
          <a:p>
            <a:pPr algn="ctr"/>
            <a:r>
              <a:rPr lang="en-US" b="1" dirty="0">
                <a:solidFill>
                  <a:schemeClr val="accent2">
                    <a:lumMod val="75000"/>
                  </a:schemeClr>
                </a:solidFill>
              </a:rPr>
              <a:t>Reiki Principles </a:t>
            </a:r>
          </a:p>
          <a:p>
            <a:pPr algn="ctr"/>
            <a:r>
              <a:rPr lang="en-US" dirty="0">
                <a:solidFill>
                  <a:schemeClr val="accent2">
                    <a:lumMod val="75000"/>
                  </a:schemeClr>
                </a:solidFill>
              </a:rPr>
              <a:t>Just for today I will give thanks for my many blessings. </a:t>
            </a:r>
          </a:p>
          <a:p>
            <a:pPr algn="ctr"/>
            <a:r>
              <a:rPr lang="en-US" dirty="0">
                <a:solidFill>
                  <a:schemeClr val="accent2">
                    <a:lumMod val="75000"/>
                  </a:schemeClr>
                </a:solidFill>
              </a:rPr>
              <a:t>Just for today I will not worry. </a:t>
            </a:r>
          </a:p>
          <a:p>
            <a:pPr algn="ctr"/>
            <a:r>
              <a:rPr lang="en-US" dirty="0">
                <a:solidFill>
                  <a:schemeClr val="accent2">
                    <a:lumMod val="75000"/>
                  </a:schemeClr>
                </a:solidFill>
              </a:rPr>
              <a:t>Just for today I will not be angry.</a:t>
            </a:r>
          </a:p>
          <a:p>
            <a:pPr algn="ctr"/>
            <a:r>
              <a:rPr lang="en-US" dirty="0">
                <a:solidFill>
                  <a:schemeClr val="accent2">
                    <a:lumMod val="75000"/>
                  </a:schemeClr>
                </a:solidFill>
              </a:rPr>
              <a:t> Just for today I will do my work with integrity.</a:t>
            </a:r>
          </a:p>
          <a:p>
            <a:pPr algn="ctr"/>
            <a:r>
              <a:rPr lang="en-US" dirty="0">
                <a:solidFill>
                  <a:schemeClr val="accent2">
                    <a:lumMod val="75000"/>
                  </a:schemeClr>
                </a:solidFill>
              </a:rPr>
              <a:t> Just for today I will be kind to myself and every living thing.</a:t>
            </a:r>
          </a:p>
        </p:txBody>
      </p:sp>
    </p:spTree>
    <p:extLst>
      <p:ext uri="{BB962C8B-B14F-4D97-AF65-F5344CB8AC3E}">
        <p14:creationId xmlns:p14="http://schemas.microsoft.com/office/powerpoint/2010/main" val="36834992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CBC670-567F-4792-AA0E-8A22D776DF20}"/>
              </a:ext>
            </a:extLst>
          </p:cNvPr>
          <p:cNvPicPr>
            <a:picLocks noChangeAspect="1"/>
          </p:cNvPicPr>
          <p:nvPr/>
        </p:nvPicPr>
        <p:blipFill rotWithShape="1">
          <a:blip r:embed="rId2"/>
          <a:srcRect l="30000" t="28739" r="30000" b="50000"/>
          <a:stretch/>
        </p:blipFill>
        <p:spPr>
          <a:xfrm>
            <a:off x="2586037" y="5300520"/>
            <a:ext cx="6772275" cy="1457325"/>
          </a:xfrm>
          <a:prstGeom prst="rect">
            <a:avLst/>
          </a:prstGeom>
        </p:spPr>
      </p:pic>
      <p:pic>
        <p:nvPicPr>
          <p:cNvPr id="4" name="Picture 3">
            <a:extLst>
              <a:ext uri="{FF2B5EF4-FFF2-40B4-BE49-F238E27FC236}">
                <a16:creationId xmlns:a16="http://schemas.microsoft.com/office/drawing/2014/main" id="{098F83E4-8AC7-B1F6-18BD-3D7E7BADDB91}"/>
              </a:ext>
            </a:extLst>
          </p:cNvPr>
          <p:cNvPicPr>
            <a:picLocks noChangeAspect="1"/>
          </p:cNvPicPr>
          <p:nvPr/>
        </p:nvPicPr>
        <p:blipFill rotWithShape="1">
          <a:blip r:embed="rId3"/>
          <a:srcRect l="11938" t="19999" r="20562" b="16771"/>
          <a:stretch/>
        </p:blipFill>
        <p:spPr>
          <a:xfrm>
            <a:off x="509053" y="214604"/>
            <a:ext cx="9959894" cy="4982547"/>
          </a:xfrm>
          <a:prstGeom prst="rect">
            <a:avLst/>
          </a:prstGeom>
        </p:spPr>
      </p:pic>
    </p:spTree>
    <p:extLst>
      <p:ext uri="{BB962C8B-B14F-4D97-AF65-F5344CB8AC3E}">
        <p14:creationId xmlns:p14="http://schemas.microsoft.com/office/powerpoint/2010/main" val="5571148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9B5B3C5-A599-465B-B2B9-866E8B2087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5C84982-7DD0-43B1-8A2D-BFA4DF1B4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grpSp>
        <p:nvGrpSpPr>
          <p:cNvPr id="14" name="Decorative Circles">
            <a:extLst>
              <a:ext uri="{FF2B5EF4-FFF2-40B4-BE49-F238E27FC236}">
                <a16:creationId xmlns:a16="http://schemas.microsoft.com/office/drawing/2014/main" id="{1D912E1C-3BBA-42F0-A3EE-FEC382E723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2001" cy="6858001"/>
            <a:chOff x="-1" y="-1"/>
            <a:chExt cx="12192001" cy="6858001"/>
          </a:xfrm>
        </p:grpSpPr>
        <p:sp>
          <p:nvSpPr>
            <p:cNvPr id="15" name="Oval 14">
              <a:extLst>
                <a:ext uri="{FF2B5EF4-FFF2-40B4-BE49-F238E27FC236}">
                  <a16:creationId xmlns:a16="http://schemas.microsoft.com/office/drawing/2014/main" id="{2FEEAC76-E273-46A8-8F8E-CE59860FE7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9098" y="727602"/>
              <a:ext cx="172408" cy="172408"/>
            </a:xfrm>
            <a:prstGeom prst="ellipse">
              <a:avLst/>
            </a:prstGeom>
            <a:solidFill>
              <a:schemeClr val="accent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6594A0E-9400-45AD-A431-1DA1C0B28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9947" y="136523"/>
              <a:ext cx="113367" cy="113367"/>
            </a:xfrm>
            <a:prstGeom prst="ellipse">
              <a:avLst/>
            </a:prstGeom>
            <a:solidFill>
              <a:srgbClr val="F39E2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0916D6C-D32F-42B6-8512-CD5EDB8F2B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75290" y="5859047"/>
              <a:ext cx="305780" cy="305780"/>
            </a:xfrm>
            <a:prstGeom prst="ellipse">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834846D-59C6-40F4-907C-F1A4689B58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5730" y="1133938"/>
              <a:ext cx="226735" cy="226735"/>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A257CDF-2E36-4DC7-8EE4-5CD8F8ECAC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36830" y="554419"/>
              <a:ext cx="382700" cy="382700"/>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D5B26E0E-A115-4AE2-82D8-76BB93CC4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24303" y="299808"/>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55058DB-7E01-4E95-BF59-983AA1BBB3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29630" y="5482355"/>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810F7E2-23F3-44D6-B09E-71E5565360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15328" y="6124958"/>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9D5C391-E1DB-410A-A78C-ED3BBDFF07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20382" y="6255986"/>
              <a:ext cx="305780" cy="30578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77C4944D-9373-4283-BCAA-927A031665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34343" y="6204350"/>
              <a:ext cx="113367" cy="113367"/>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6804C521-2D9F-4CE4-AFD3-D4F1551FEC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42244" y="6317718"/>
              <a:ext cx="549756" cy="540282"/>
            </a:xfrm>
            <a:custGeom>
              <a:avLst/>
              <a:gdLst>
                <a:gd name="connsiteX0" fmla="*/ 1224540 w 2115556"/>
                <a:gd name="connsiteY0" fmla="*/ 0 h 2079100"/>
                <a:gd name="connsiteX1" fmla="*/ 2090421 w 2115556"/>
                <a:gd name="connsiteY1" fmla="*/ 358660 h 2079100"/>
                <a:gd name="connsiteX2" fmla="*/ 2115556 w 2115556"/>
                <a:gd name="connsiteY2" fmla="*/ 386315 h 2079100"/>
                <a:gd name="connsiteX3" fmla="*/ 2115556 w 2115556"/>
                <a:gd name="connsiteY3" fmla="*/ 2062765 h 2079100"/>
                <a:gd name="connsiteX4" fmla="*/ 2100710 w 2115556"/>
                <a:gd name="connsiteY4" fmla="*/ 2079100 h 2079100"/>
                <a:gd name="connsiteX5" fmla="*/ 348370 w 2115556"/>
                <a:gd name="connsiteY5" fmla="*/ 2079100 h 2079100"/>
                <a:gd name="connsiteX6" fmla="*/ 279625 w 2115556"/>
                <a:gd name="connsiteY6" fmla="*/ 2003461 h 2079100"/>
                <a:gd name="connsiteX7" fmla="*/ 0 w 2115556"/>
                <a:gd name="connsiteY7" fmla="*/ 1224540 h 2079100"/>
                <a:gd name="connsiteX8" fmla="*/ 1224540 w 2115556"/>
                <a:gd name="connsiteY8" fmla="*/ 0 h 207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556" h="2079100">
                  <a:moveTo>
                    <a:pt x="1224540" y="0"/>
                  </a:moveTo>
                  <a:cubicBezTo>
                    <a:pt x="1562687" y="0"/>
                    <a:pt x="1868823" y="137062"/>
                    <a:pt x="2090421" y="358660"/>
                  </a:cubicBezTo>
                  <a:lnTo>
                    <a:pt x="2115556" y="386315"/>
                  </a:lnTo>
                  <a:lnTo>
                    <a:pt x="2115556" y="2062765"/>
                  </a:lnTo>
                  <a:lnTo>
                    <a:pt x="2100710" y="2079100"/>
                  </a:lnTo>
                  <a:lnTo>
                    <a:pt x="348370" y="2079100"/>
                  </a:lnTo>
                  <a:lnTo>
                    <a:pt x="279625" y="2003461"/>
                  </a:lnTo>
                  <a:cubicBezTo>
                    <a:pt x="104938" y="1791789"/>
                    <a:pt x="0" y="1520419"/>
                    <a:pt x="0" y="1224540"/>
                  </a:cubicBezTo>
                  <a:cubicBezTo>
                    <a:pt x="0" y="548245"/>
                    <a:pt x="548245" y="0"/>
                    <a:pt x="1224540"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26" name="Freeform: Shape 25">
              <a:extLst>
                <a:ext uri="{FF2B5EF4-FFF2-40B4-BE49-F238E27FC236}">
                  <a16:creationId xmlns:a16="http://schemas.microsoft.com/office/drawing/2014/main" id="{755AC65C-13EF-4182-AA3C-62BE165CC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510196" cy="538336"/>
            </a:xfrm>
            <a:custGeom>
              <a:avLst/>
              <a:gdLst>
                <a:gd name="connsiteX0" fmla="*/ 0 w 510196"/>
                <a:gd name="connsiteY0" fmla="*/ 0 h 538336"/>
                <a:gd name="connsiteX1" fmla="*/ 459276 w 510196"/>
                <a:gd name="connsiteY1" fmla="*/ 0 h 538336"/>
                <a:gd name="connsiteX2" fmla="*/ 482126 w 510196"/>
                <a:gd name="connsiteY2" fmla="*/ 42098 h 538336"/>
                <a:gd name="connsiteX3" fmla="*/ 510196 w 510196"/>
                <a:gd name="connsiteY3" fmla="*/ 181136 h 538336"/>
                <a:gd name="connsiteX4" fmla="*/ 152996 w 510196"/>
                <a:gd name="connsiteY4" fmla="*/ 538336 h 538336"/>
                <a:gd name="connsiteX5" fmla="*/ 13958 w 510196"/>
                <a:gd name="connsiteY5" fmla="*/ 510266 h 538336"/>
                <a:gd name="connsiteX6" fmla="*/ 0 w 510196"/>
                <a:gd name="connsiteY6" fmla="*/ 502690 h 53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196" h="538336">
                  <a:moveTo>
                    <a:pt x="0" y="0"/>
                  </a:moveTo>
                  <a:lnTo>
                    <a:pt x="459276" y="0"/>
                  </a:lnTo>
                  <a:lnTo>
                    <a:pt x="482126" y="42098"/>
                  </a:lnTo>
                  <a:cubicBezTo>
                    <a:pt x="500201" y="84833"/>
                    <a:pt x="510196" y="131817"/>
                    <a:pt x="510196" y="181136"/>
                  </a:cubicBezTo>
                  <a:cubicBezTo>
                    <a:pt x="510196" y="378412"/>
                    <a:pt x="350272" y="538336"/>
                    <a:pt x="152996" y="538336"/>
                  </a:cubicBezTo>
                  <a:cubicBezTo>
                    <a:pt x="103677" y="538336"/>
                    <a:pt x="56693" y="528341"/>
                    <a:pt x="13958" y="510266"/>
                  </a:cubicBezTo>
                  <a:lnTo>
                    <a:pt x="0" y="50269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27" name="Freeform: Shape 26">
              <a:extLst>
                <a:ext uri="{FF2B5EF4-FFF2-40B4-BE49-F238E27FC236}">
                  <a16:creationId xmlns:a16="http://schemas.microsoft.com/office/drawing/2014/main" id="{E40DA8D2-FA4B-4282-9D44-48C27B63A1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28695" y="1"/>
              <a:ext cx="554074" cy="282754"/>
            </a:xfrm>
            <a:custGeom>
              <a:avLst/>
              <a:gdLst>
                <a:gd name="connsiteX0" fmla="*/ 644 w 309162"/>
                <a:gd name="connsiteY0" fmla="*/ 0 h 157771"/>
                <a:gd name="connsiteX1" fmla="*/ 308518 w 309162"/>
                <a:gd name="connsiteY1" fmla="*/ 0 h 157771"/>
                <a:gd name="connsiteX2" fmla="*/ 309162 w 309162"/>
                <a:gd name="connsiteY2" fmla="*/ 3190 h 157771"/>
                <a:gd name="connsiteX3" fmla="*/ 154581 w 309162"/>
                <a:gd name="connsiteY3" fmla="*/ 157771 h 157771"/>
                <a:gd name="connsiteX4" fmla="*/ 0 w 309162"/>
                <a:gd name="connsiteY4" fmla="*/ 3190 h 157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162" h="157771">
                  <a:moveTo>
                    <a:pt x="644" y="0"/>
                  </a:moveTo>
                  <a:lnTo>
                    <a:pt x="308518" y="0"/>
                  </a:lnTo>
                  <a:lnTo>
                    <a:pt x="309162" y="3190"/>
                  </a:lnTo>
                  <a:cubicBezTo>
                    <a:pt x="309162" y="88563"/>
                    <a:pt x="239954" y="157771"/>
                    <a:pt x="154581" y="157771"/>
                  </a:cubicBezTo>
                  <a:cubicBezTo>
                    <a:pt x="69208" y="157771"/>
                    <a:pt x="0" y="88563"/>
                    <a:pt x="0" y="319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28" name="Oval 27">
              <a:extLst>
                <a:ext uri="{FF2B5EF4-FFF2-40B4-BE49-F238E27FC236}">
                  <a16:creationId xmlns:a16="http://schemas.microsoft.com/office/drawing/2014/main" id="{99065014-CB18-414D-A527-31ECC457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04140" y="1132500"/>
              <a:ext cx="84680" cy="8468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8F39E27A-56C1-4328-8DF1-2DA147C784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51348" y="5576515"/>
              <a:ext cx="137603" cy="210490"/>
            </a:xfrm>
            <a:custGeom>
              <a:avLst/>
              <a:gdLst>
                <a:gd name="connsiteX0" fmla="*/ 105245 w 137603"/>
                <a:gd name="connsiteY0" fmla="*/ 0 h 210490"/>
                <a:gd name="connsiteX1" fmla="*/ 137603 w 137603"/>
                <a:gd name="connsiteY1" fmla="*/ 6533 h 210490"/>
                <a:gd name="connsiteX2" fmla="*/ 137603 w 137603"/>
                <a:gd name="connsiteY2" fmla="*/ 203957 h 210490"/>
                <a:gd name="connsiteX3" fmla="*/ 105245 w 137603"/>
                <a:gd name="connsiteY3" fmla="*/ 210490 h 210490"/>
                <a:gd name="connsiteX4" fmla="*/ 0 w 137603"/>
                <a:gd name="connsiteY4" fmla="*/ 105245 h 210490"/>
                <a:gd name="connsiteX5" fmla="*/ 105245 w 137603"/>
                <a:gd name="connsiteY5" fmla="*/ 0 h 21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03" h="210490">
                  <a:moveTo>
                    <a:pt x="105245" y="0"/>
                  </a:moveTo>
                  <a:lnTo>
                    <a:pt x="137603" y="6533"/>
                  </a:lnTo>
                  <a:lnTo>
                    <a:pt x="137603" y="203957"/>
                  </a:lnTo>
                  <a:lnTo>
                    <a:pt x="105245" y="210490"/>
                  </a:lnTo>
                  <a:cubicBezTo>
                    <a:pt x="47120" y="210490"/>
                    <a:pt x="0" y="163370"/>
                    <a:pt x="0" y="105245"/>
                  </a:cubicBezTo>
                  <a:cubicBezTo>
                    <a:pt x="0" y="47120"/>
                    <a:pt x="47120" y="0"/>
                    <a:pt x="105245" y="0"/>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grpSp>
      <p:sp useBgFill="1">
        <p:nvSpPr>
          <p:cNvPr id="31" name="Rectangle 30">
            <a:extLst>
              <a:ext uri="{FF2B5EF4-FFF2-40B4-BE49-F238E27FC236}">
                <a16:creationId xmlns:a16="http://schemas.microsoft.com/office/drawing/2014/main" id="{458183E0-58D3-4C7F-97F0-2494113B38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93D7220-9A41-4B89-8A05-2E854925ED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mj-lt"/>
            </a:endParaRPr>
          </a:p>
        </p:txBody>
      </p:sp>
      <p:pic>
        <p:nvPicPr>
          <p:cNvPr id="6" name="Picture 5" descr="Hand reaching out to sun">
            <a:extLst>
              <a:ext uri="{FF2B5EF4-FFF2-40B4-BE49-F238E27FC236}">
                <a16:creationId xmlns:a16="http://schemas.microsoft.com/office/drawing/2014/main" id="{4E8F6467-EEDC-4207-8B9E-F32A92C46098}"/>
              </a:ext>
            </a:extLst>
          </p:cNvPr>
          <p:cNvPicPr>
            <a:picLocks noChangeAspect="1"/>
          </p:cNvPicPr>
          <p:nvPr/>
        </p:nvPicPr>
        <p:blipFill rotWithShape="1">
          <a:blip r:embed="rId2">
            <a:alphaModFix amt="35000"/>
          </a:blip>
          <a:srcRect r="-1" b="16023"/>
          <a:stretch/>
        </p:blipFill>
        <p:spPr>
          <a:xfrm>
            <a:off x="1525" y="10"/>
            <a:ext cx="12188951" cy="6857990"/>
          </a:xfrm>
          <a:prstGeom prst="rect">
            <a:avLst/>
          </a:prstGeom>
        </p:spPr>
      </p:pic>
      <p:grpSp>
        <p:nvGrpSpPr>
          <p:cNvPr id="35" name="decorative circles">
            <a:extLst>
              <a:ext uri="{FF2B5EF4-FFF2-40B4-BE49-F238E27FC236}">
                <a16:creationId xmlns:a16="http://schemas.microsoft.com/office/drawing/2014/main" id="{C1F869AB-954B-4EAB-8260-60AE9C8D0C6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4102" y="236341"/>
            <a:ext cx="11340713" cy="5464029"/>
            <a:chOff x="314102" y="236341"/>
            <a:chExt cx="11340713" cy="5464029"/>
          </a:xfrm>
        </p:grpSpPr>
        <p:sp>
          <p:nvSpPr>
            <p:cNvPr id="36" name="Oval 35">
              <a:extLst>
                <a:ext uri="{FF2B5EF4-FFF2-40B4-BE49-F238E27FC236}">
                  <a16:creationId xmlns:a16="http://schemas.microsoft.com/office/drawing/2014/main" id="{73902316-BF90-4159-9FD2-6CFCCF7BE2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0448" y="3803994"/>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EF0C14E3-3AAA-4BA8-93F9-856D02967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4102" y="3044381"/>
              <a:ext cx="226735" cy="226735"/>
            </a:xfrm>
            <a:prstGeom prst="ellipse">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EECE6F6B-297F-4766-8C04-0960E99600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88374" y="386135"/>
              <a:ext cx="466441" cy="466441"/>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44AE5C63-0522-4DDF-B67A-5DA271883B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065714" y="236341"/>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64F95A54-2855-4B65-82E3-A9D306CBA1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1535" y="2516671"/>
              <a:ext cx="466441" cy="4664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164F2D59-D40C-482F-BF5E-7FA622D97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30142" y="4588038"/>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9DCE1484-E528-418A-9339-8410B8F71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02046" y="5394590"/>
              <a:ext cx="305780" cy="30578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B471ADFB-A135-4594-B9A3-481A91AE2D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08287" y="5160714"/>
              <a:ext cx="113367" cy="1133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A39DD01F-3886-4D3E-85AE-C5FE3355BCFF}"/>
              </a:ext>
            </a:extLst>
          </p:cNvPr>
          <p:cNvSpPr txBox="1"/>
          <p:nvPr/>
        </p:nvSpPr>
        <p:spPr>
          <a:xfrm>
            <a:off x="2208176" y="1335324"/>
            <a:ext cx="7726167" cy="3533712"/>
          </a:xfrm>
          <a:prstGeom prst="rect">
            <a:avLst/>
          </a:prstGeom>
        </p:spPr>
        <p:txBody>
          <a:bodyPr vert="horz" lIns="91440" tIns="45720" rIns="91440" bIns="45720" rtlCol="0" anchor="t">
            <a:normAutofit/>
          </a:bodyPr>
          <a:lstStyle/>
          <a:p>
            <a:pPr algn="ctr">
              <a:lnSpc>
                <a:spcPct val="90000"/>
              </a:lnSpc>
              <a:spcAft>
                <a:spcPts val="600"/>
              </a:spcAft>
              <a:buClr>
                <a:schemeClr val="tx2">
                  <a:lumMod val="75000"/>
                  <a:lumOff val="25000"/>
                </a:schemeClr>
              </a:buClr>
            </a:pPr>
            <a:r>
              <a:rPr lang="en-US" sz="4700" i="1" dirty="0">
                <a:solidFill>
                  <a:srgbClr val="FFFFFF"/>
                </a:solidFill>
                <a:latin typeface="Baguet Script" panose="00000500000000000000" pitchFamily="2" charset="0"/>
              </a:rPr>
              <a:t>The Reiki Principles </a:t>
            </a:r>
          </a:p>
          <a:p>
            <a:pPr indent="-228600" algn="ctr">
              <a:lnSpc>
                <a:spcPct val="90000"/>
              </a:lnSpc>
              <a:spcAft>
                <a:spcPts val="600"/>
              </a:spcAft>
              <a:buClr>
                <a:schemeClr val="tx2">
                  <a:lumMod val="75000"/>
                  <a:lumOff val="25000"/>
                </a:schemeClr>
              </a:buClr>
              <a:buFont typeface="Arial" panose="020B0604020202020204" pitchFamily="34" charset="0"/>
              <a:buChar char="•"/>
            </a:pPr>
            <a:endParaRPr lang="en-US" sz="4000" dirty="0">
              <a:solidFill>
                <a:srgbClr val="FFFFFF"/>
              </a:solidFill>
              <a:latin typeface="Baguet Script" panose="00000500000000000000" pitchFamily="2" charset="0"/>
            </a:endParaRPr>
          </a:p>
          <a:p>
            <a:pPr indent="-228600" algn="ctr">
              <a:lnSpc>
                <a:spcPct val="90000"/>
              </a:lnSpc>
              <a:spcAft>
                <a:spcPts val="600"/>
              </a:spcAft>
              <a:buClr>
                <a:schemeClr val="tx2">
                  <a:lumMod val="75000"/>
                  <a:lumOff val="25000"/>
                </a:schemeClr>
              </a:buClr>
              <a:buFont typeface="Arial" panose="020B0604020202020204" pitchFamily="34" charset="0"/>
              <a:buChar char="•"/>
            </a:pPr>
            <a:r>
              <a:rPr lang="en-US" sz="2400" dirty="0">
                <a:solidFill>
                  <a:srgbClr val="FFFFFF"/>
                </a:solidFill>
              </a:rPr>
              <a:t>Just for today I will give thanks for my many blessings. </a:t>
            </a:r>
          </a:p>
          <a:p>
            <a:pPr indent="-228600" algn="ctr">
              <a:lnSpc>
                <a:spcPct val="90000"/>
              </a:lnSpc>
              <a:spcAft>
                <a:spcPts val="600"/>
              </a:spcAft>
              <a:buClr>
                <a:schemeClr val="tx2">
                  <a:lumMod val="75000"/>
                  <a:lumOff val="25000"/>
                </a:schemeClr>
              </a:buClr>
              <a:buFont typeface="Arial" panose="020B0604020202020204" pitchFamily="34" charset="0"/>
              <a:buChar char="•"/>
            </a:pPr>
            <a:r>
              <a:rPr lang="en-US" sz="2400" dirty="0">
                <a:solidFill>
                  <a:srgbClr val="FFFFFF"/>
                </a:solidFill>
              </a:rPr>
              <a:t>Just for today I will not worry. </a:t>
            </a:r>
          </a:p>
          <a:p>
            <a:pPr indent="-228600" algn="ctr">
              <a:lnSpc>
                <a:spcPct val="90000"/>
              </a:lnSpc>
              <a:spcAft>
                <a:spcPts val="600"/>
              </a:spcAft>
              <a:buClr>
                <a:schemeClr val="tx2">
                  <a:lumMod val="75000"/>
                  <a:lumOff val="25000"/>
                </a:schemeClr>
              </a:buClr>
              <a:buFont typeface="Arial" panose="020B0604020202020204" pitchFamily="34" charset="0"/>
              <a:buChar char="•"/>
            </a:pPr>
            <a:r>
              <a:rPr lang="en-US" sz="2400" dirty="0">
                <a:solidFill>
                  <a:srgbClr val="FFFFFF"/>
                </a:solidFill>
              </a:rPr>
              <a:t>Just for today I will not be angry. </a:t>
            </a:r>
          </a:p>
          <a:p>
            <a:pPr indent="-228600" algn="ctr">
              <a:lnSpc>
                <a:spcPct val="90000"/>
              </a:lnSpc>
              <a:spcAft>
                <a:spcPts val="600"/>
              </a:spcAft>
              <a:buClr>
                <a:schemeClr val="tx2">
                  <a:lumMod val="75000"/>
                  <a:lumOff val="25000"/>
                </a:schemeClr>
              </a:buClr>
              <a:buFont typeface="Arial" panose="020B0604020202020204" pitchFamily="34" charset="0"/>
              <a:buChar char="•"/>
            </a:pPr>
            <a:r>
              <a:rPr lang="en-US" sz="2400" dirty="0">
                <a:solidFill>
                  <a:srgbClr val="FFFFFF"/>
                </a:solidFill>
              </a:rPr>
              <a:t>Just for today I will do my work with integrity. </a:t>
            </a:r>
          </a:p>
          <a:p>
            <a:pPr indent="-228600" algn="ctr">
              <a:lnSpc>
                <a:spcPct val="90000"/>
              </a:lnSpc>
              <a:spcAft>
                <a:spcPts val="600"/>
              </a:spcAft>
              <a:buClr>
                <a:schemeClr val="tx2">
                  <a:lumMod val="75000"/>
                  <a:lumOff val="25000"/>
                </a:schemeClr>
              </a:buClr>
              <a:buFont typeface="Arial" panose="020B0604020202020204" pitchFamily="34" charset="0"/>
              <a:buChar char="•"/>
            </a:pPr>
            <a:r>
              <a:rPr lang="en-US" sz="2400" dirty="0">
                <a:solidFill>
                  <a:srgbClr val="FFFFFF"/>
                </a:solidFill>
              </a:rPr>
              <a:t>Just for today I will be kind to myself and every living thing.</a:t>
            </a:r>
          </a:p>
          <a:p>
            <a:pPr indent="-228600" algn="ctr">
              <a:lnSpc>
                <a:spcPct val="90000"/>
              </a:lnSpc>
              <a:spcAft>
                <a:spcPts val="600"/>
              </a:spcAft>
              <a:buClr>
                <a:schemeClr val="tx2">
                  <a:lumMod val="75000"/>
                  <a:lumOff val="25000"/>
                </a:schemeClr>
              </a:buClr>
              <a:buFont typeface="Arial" panose="020B0604020202020204" pitchFamily="34" charset="0"/>
              <a:buChar char="•"/>
            </a:pPr>
            <a:endParaRPr lang="en-US" sz="2400" dirty="0">
              <a:solidFill>
                <a:srgbClr val="FFFFFF"/>
              </a:solidFill>
            </a:endParaRPr>
          </a:p>
          <a:p>
            <a:pPr indent="-228600" algn="ctr">
              <a:lnSpc>
                <a:spcPct val="90000"/>
              </a:lnSpc>
              <a:spcAft>
                <a:spcPts val="600"/>
              </a:spcAft>
              <a:buClr>
                <a:schemeClr val="tx2">
                  <a:lumMod val="75000"/>
                  <a:lumOff val="25000"/>
                </a:schemeClr>
              </a:buClr>
              <a:buFont typeface="Arial" panose="020B0604020202020204" pitchFamily="34" charset="0"/>
              <a:buChar char="•"/>
            </a:pPr>
            <a:endParaRPr lang="en-US" sz="2400" dirty="0">
              <a:solidFill>
                <a:srgbClr val="FFFFFF"/>
              </a:solidFill>
            </a:endParaRPr>
          </a:p>
        </p:txBody>
      </p:sp>
    </p:spTree>
    <p:extLst>
      <p:ext uri="{BB962C8B-B14F-4D97-AF65-F5344CB8AC3E}">
        <p14:creationId xmlns:p14="http://schemas.microsoft.com/office/powerpoint/2010/main" val="2887137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 letter&#10;&#10;Description automatically generated">
            <a:extLst>
              <a:ext uri="{FF2B5EF4-FFF2-40B4-BE49-F238E27FC236}">
                <a16:creationId xmlns:a16="http://schemas.microsoft.com/office/drawing/2014/main" id="{21552F36-B60F-4C66-B45A-92D9FB5DF3B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395" t="4461" r="61970" b="68733"/>
          <a:stretch/>
        </p:blipFill>
        <p:spPr bwMode="auto">
          <a:xfrm>
            <a:off x="7806956" y="674564"/>
            <a:ext cx="2522377" cy="5508872"/>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A19FAF8F-FF74-4779-944F-38BE7D8EED43}"/>
              </a:ext>
            </a:extLst>
          </p:cNvPr>
          <p:cNvSpPr txBox="1"/>
          <p:nvPr/>
        </p:nvSpPr>
        <p:spPr>
          <a:xfrm>
            <a:off x="1052513" y="889843"/>
            <a:ext cx="6315075" cy="5078313"/>
          </a:xfrm>
          <a:prstGeom prst="rect">
            <a:avLst/>
          </a:prstGeom>
          <a:noFill/>
        </p:spPr>
        <p:txBody>
          <a:bodyPr wrap="square" rtlCol="0">
            <a:spAutoFit/>
          </a:bodyPr>
          <a:lstStyle/>
          <a:p>
            <a:r>
              <a:rPr lang="en-US" sz="1800" b="1"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What is Reiki?</a:t>
            </a:r>
          </a:p>
          <a:p>
            <a:endParaRPr lang="en-US"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r>
              <a:rPr lang="en-US" sz="18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Reiki (pronounced ray-key) is a Japanese technique for stress reduction and relaxation that also promotes healing.  It was discovered by </a:t>
            </a:r>
            <a:r>
              <a:rPr lang="en-US" sz="1800" dirty="0" err="1">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Mikao</a:t>
            </a:r>
            <a:r>
              <a:rPr lang="en-US" sz="18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Usui in March 1922.  Reiki is administered by “laying on hands” (or now through the Crystalline Grid) and techniques such as this have been practiced for thousands of years.  Reiki is a very simple yet powerful technique that can be easily learned by anyone.</a:t>
            </a:r>
          </a:p>
          <a:p>
            <a:endParaRPr lang="en-US"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r>
              <a:rPr lang="en-US" sz="18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Reiki is a special kind of Chi (energy).  It is Chi that is guided by spiritual consciousness and is defined as spiritually guided life energy.  This is a meaningful interpretation of the word Reiki.  It more closely describes the experience most people have of it:  Reiki guiding itself with its own wisdom, rather than requiring the direction of the practitioner.</a:t>
            </a:r>
          </a:p>
          <a:p>
            <a:endParaRPr lang="en-US" sz="18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543276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9BF314-2F6F-46B6-58AE-72FC8DAFE682}"/>
              </a:ext>
            </a:extLst>
          </p:cNvPr>
          <p:cNvSpPr txBox="1"/>
          <p:nvPr/>
        </p:nvSpPr>
        <p:spPr>
          <a:xfrm>
            <a:off x="1478845" y="899910"/>
            <a:ext cx="8681155" cy="523220"/>
          </a:xfrm>
          <a:prstGeom prst="rect">
            <a:avLst/>
          </a:prstGeom>
          <a:noFill/>
        </p:spPr>
        <p:txBody>
          <a:bodyPr wrap="square" rtlCol="0">
            <a:spAutoFit/>
          </a:bodyPr>
          <a:lstStyle/>
          <a:p>
            <a:pPr algn="ctr"/>
            <a:r>
              <a:rPr lang="en-US" sz="2800" b="1"/>
              <a:t>Anatomy of the Energy Field </a:t>
            </a:r>
            <a:endParaRPr lang="en-US" sz="2800" b="1" dirty="0"/>
          </a:p>
        </p:txBody>
      </p:sp>
      <p:sp>
        <p:nvSpPr>
          <p:cNvPr id="3" name="Content Placeholder 2">
            <a:extLst>
              <a:ext uri="{FF2B5EF4-FFF2-40B4-BE49-F238E27FC236}">
                <a16:creationId xmlns:a16="http://schemas.microsoft.com/office/drawing/2014/main" id="{ED2F212B-524D-EC6F-EA58-CF838C5092F8}"/>
              </a:ext>
            </a:extLst>
          </p:cNvPr>
          <p:cNvSpPr txBox="1">
            <a:spLocks/>
          </p:cNvSpPr>
          <p:nvPr/>
        </p:nvSpPr>
        <p:spPr>
          <a:xfrm>
            <a:off x="314325" y="1648028"/>
            <a:ext cx="4959350" cy="4310062"/>
          </a:xfrm>
          <a:prstGeom prst="rect">
            <a:avLst/>
          </a:prstGeom>
        </p:spPr>
        <p:txBody>
          <a:bodyPr/>
          <a:lstStyle>
            <a:lvl1pPr marL="228600" indent="-228600" algn="l" defTabSz="914400" rtl="0" eaLnBrk="1" latinLnBrk="0" hangingPunct="1">
              <a:lnSpc>
                <a:spcPct val="90000"/>
              </a:lnSpc>
              <a:spcBef>
                <a:spcPts val="1000"/>
              </a:spcBef>
              <a:buClr>
                <a:schemeClr val="tx2">
                  <a:lumMod val="75000"/>
                  <a:lumOff val="25000"/>
                </a:schemeClr>
              </a:buClr>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a:ea typeface="ＭＳ Ｐゴシック" panose="020B0600070205080204" pitchFamily="34" charset="-128"/>
              </a:rPr>
              <a:t>The Electromagnetic Field extends 2-5 feet around you</a:t>
            </a:r>
          </a:p>
          <a:p>
            <a:r>
              <a:rPr lang="en-US" altLang="en-US" dirty="0">
                <a:ea typeface="ＭＳ Ｐゴシック" panose="020B0600070205080204" pitchFamily="34" charset="-128"/>
              </a:rPr>
              <a:t>Operates as Earth’s atmosphere in protection</a:t>
            </a:r>
          </a:p>
          <a:p>
            <a:r>
              <a:rPr lang="en-US" altLang="en-US" dirty="0">
                <a:ea typeface="ＭＳ Ｐゴシック" panose="020B0600070205080204" pitchFamily="34" charset="-128"/>
              </a:rPr>
              <a:t>When it’s not whole, ripped or torn, creates problems for the other systems of the body</a:t>
            </a:r>
          </a:p>
          <a:p>
            <a:r>
              <a:rPr lang="en-US" altLang="en-US" dirty="0">
                <a:ea typeface="ＭＳ Ｐゴシック" panose="020B0600070205080204" pitchFamily="34" charset="-128"/>
              </a:rPr>
              <a:t>As our Earth is stressed so is our EM Field</a:t>
            </a:r>
          </a:p>
          <a:p>
            <a:r>
              <a:rPr lang="en-US" altLang="en-US" dirty="0">
                <a:ea typeface="ＭＳ Ｐゴシック" panose="020B0600070205080204" pitchFamily="34" charset="-128"/>
              </a:rPr>
              <a:t>Reiki is a valuable tool to alleviate this stress and repair this field.  The beauty of Reiki is that you don’t need to know where any of that is.  It has its own intelligence and repairs it automatically.</a:t>
            </a:r>
          </a:p>
        </p:txBody>
      </p:sp>
      <p:pic>
        <p:nvPicPr>
          <p:cNvPr id="4" name="Picture 3">
            <a:extLst>
              <a:ext uri="{FF2B5EF4-FFF2-40B4-BE49-F238E27FC236}">
                <a16:creationId xmlns:a16="http://schemas.microsoft.com/office/drawing/2014/main" id="{E8156A23-BA10-8C59-FF21-1ED1CDE306C4}"/>
              </a:ext>
            </a:extLst>
          </p:cNvPr>
          <p:cNvPicPr>
            <a:picLocks noChangeAspect="1"/>
          </p:cNvPicPr>
          <p:nvPr/>
        </p:nvPicPr>
        <p:blipFill rotWithShape="1">
          <a:blip r:embed="rId2">
            <a:extLst>
              <a:ext uri="{28A0092B-C50C-407E-A947-70E740481C1C}">
                <a14:useLocalDpi xmlns:a14="http://schemas.microsoft.com/office/drawing/2010/main" val="0"/>
              </a:ext>
            </a:extLst>
          </a:blip>
          <a:srcRect t="634" b="1"/>
          <a:stretch/>
        </p:blipFill>
        <p:spPr bwMode="auto">
          <a:xfrm>
            <a:off x="5788025" y="1906587"/>
            <a:ext cx="5931244"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99930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light&#10;&#10;Description automatically generated">
            <a:extLst>
              <a:ext uri="{FF2B5EF4-FFF2-40B4-BE49-F238E27FC236}">
                <a16:creationId xmlns:a16="http://schemas.microsoft.com/office/drawing/2014/main" id="{326C828D-784F-498F-B6A1-CF54DE4A98AE}"/>
              </a:ext>
            </a:extLst>
          </p:cNvPr>
          <p:cNvPicPr>
            <a:picLocks noChangeAspect="1"/>
          </p:cNvPicPr>
          <p:nvPr/>
        </p:nvPicPr>
        <p:blipFill rotWithShape="1">
          <a:blip r:embed="rId2">
            <a:extLst>
              <a:ext uri="{28A0092B-C50C-407E-A947-70E740481C1C}">
                <a14:useLocalDpi xmlns:a14="http://schemas.microsoft.com/office/drawing/2010/main" val="0"/>
              </a:ext>
            </a:extLst>
          </a:blip>
          <a:srcRect l="13081" r="13795" b="1"/>
          <a:stretch/>
        </p:blipFill>
        <p:spPr>
          <a:xfrm>
            <a:off x="190219" y="1026368"/>
            <a:ext cx="4816288" cy="4816288"/>
          </a:xfrm>
          <a:custGeom>
            <a:avLst/>
            <a:gdLst/>
            <a:ahLst/>
            <a:cxnLst/>
            <a:rect l="l" t="t" r="r" b="b"/>
            <a:pathLst>
              <a:path w="3111160" h="3111160">
                <a:moveTo>
                  <a:pt x="1555580" y="0"/>
                </a:moveTo>
                <a:cubicBezTo>
                  <a:pt x="2414703" y="0"/>
                  <a:pt x="3111160" y="696457"/>
                  <a:pt x="3111160" y="1555580"/>
                </a:cubicBezTo>
                <a:cubicBezTo>
                  <a:pt x="3111160" y="2414703"/>
                  <a:pt x="2414703" y="3111160"/>
                  <a:pt x="1555580" y="3111160"/>
                </a:cubicBezTo>
                <a:cubicBezTo>
                  <a:pt x="696457" y="3111160"/>
                  <a:pt x="0" y="2414703"/>
                  <a:pt x="0" y="1555580"/>
                </a:cubicBezTo>
                <a:cubicBezTo>
                  <a:pt x="0" y="696457"/>
                  <a:pt x="696457" y="0"/>
                  <a:pt x="1555580" y="0"/>
                </a:cubicBezTo>
                <a:close/>
              </a:path>
            </a:pathLst>
          </a:custGeom>
        </p:spPr>
      </p:pic>
      <p:sp>
        <p:nvSpPr>
          <p:cNvPr id="3" name="TextBox 2">
            <a:extLst>
              <a:ext uri="{FF2B5EF4-FFF2-40B4-BE49-F238E27FC236}">
                <a16:creationId xmlns:a16="http://schemas.microsoft.com/office/drawing/2014/main" id="{C3D06DD4-7ED2-63AE-042A-FD1FE6629636}"/>
              </a:ext>
            </a:extLst>
          </p:cNvPr>
          <p:cNvSpPr txBox="1"/>
          <p:nvPr/>
        </p:nvSpPr>
        <p:spPr>
          <a:xfrm>
            <a:off x="5141468" y="323835"/>
            <a:ext cx="4620841" cy="4816289"/>
          </a:xfrm>
          <a:prstGeom prst="rect">
            <a:avLst/>
          </a:prstGeom>
        </p:spPr>
        <p:txBody>
          <a:bodyPr vert="horz" lIns="91440" tIns="45720" rIns="91440" bIns="45720" rtlCol="0" anchor="t">
            <a:noAutofit/>
          </a:bodyPr>
          <a:lstStyle/>
          <a:p>
            <a:pPr marR="0">
              <a:lnSpc>
                <a:spcPct val="90000"/>
              </a:lnSpc>
              <a:spcBef>
                <a:spcPts val="0"/>
              </a:spcBef>
              <a:spcAft>
                <a:spcPts val="600"/>
              </a:spcAft>
              <a:buClr>
                <a:schemeClr val="tx2">
                  <a:lumMod val="75000"/>
                  <a:lumOff val="25000"/>
                </a:schemeClr>
              </a:buClr>
            </a:pPr>
            <a:r>
              <a:rPr lang="en-US" sz="2000" b="1" dirty="0">
                <a:solidFill>
                  <a:schemeClr val="accent2">
                    <a:lumMod val="75000"/>
                  </a:schemeClr>
                </a:solidFill>
                <a:effectLst/>
              </a:rPr>
              <a:t>The Chakras</a:t>
            </a:r>
            <a:endParaRPr lang="en-US" sz="2000" dirty="0">
              <a:solidFill>
                <a:schemeClr val="accent2">
                  <a:lumMod val="75000"/>
                </a:schemeClr>
              </a:solidFill>
              <a:effectLst/>
            </a:endParaRPr>
          </a:p>
          <a:p>
            <a:pPr marR="0">
              <a:lnSpc>
                <a:spcPct val="90000"/>
              </a:lnSpc>
              <a:spcBef>
                <a:spcPts val="0"/>
              </a:spcBef>
              <a:spcAft>
                <a:spcPts val="600"/>
              </a:spcAft>
              <a:buClr>
                <a:schemeClr val="tx2">
                  <a:lumMod val="75000"/>
                  <a:lumOff val="25000"/>
                </a:schemeClr>
              </a:buClr>
            </a:pPr>
            <a:r>
              <a:rPr lang="en-US" sz="2000" dirty="0">
                <a:solidFill>
                  <a:schemeClr val="accent2">
                    <a:lumMod val="75000"/>
                  </a:schemeClr>
                </a:solidFill>
                <a:effectLst/>
              </a:rPr>
              <a:t> The seven main chakras are represented by the different colored circles on the figure </a:t>
            </a:r>
            <a:r>
              <a:rPr lang="en-US" sz="2000" dirty="0">
                <a:solidFill>
                  <a:schemeClr val="accent2">
                    <a:lumMod val="75000"/>
                  </a:schemeClr>
                </a:solidFill>
              </a:rPr>
              <a:t>to the left</a:t>
            </a:r>
            <a:r>
              <a:rPr lang="en-US" sz="2000" dirty="0">
                <a:solidFill>
                  <a:schemeClr val="accent2">
                    <a:lumMod val="75000"/>
                  </a:schemeClr>
                </a:solidFill>
                <a:effectLst/>
              </a:rPr>
              <a:t>.  The chakras are actually transformers of subtle energy.  They take the Ki that is always around us and transform it into the various frequencies our subtle energy system needs to keep us healthy.  The lowest or root chakra brings in the lower frequencies that are needed for physical survival and each higher chakra brings in higher energies such as those for healthy physical pleasure, expressing your will in the world, love of self and others, communication and creativity, with the highest or crown chakra bringing in the spiritual levels of energy.  Each chakra corresponds with a layer of the aura.  Negative feelings or thoughts can become lodged in the chakras reducing the amount of subtle energy they are able to provide and adversely affecting one’s health.</a:t>
            </a:r>
          </a:p>
        </p:txBody>
      </p:sp>
    </p:spTree>
    <p:extLst>
      <p:ext uri="{BB962C8B-B14F-4D97-AF65-F5344CB8AC3E}">
        <p14:creationId xmlns:p14="http://schemas.microsoft.com/office/powerpoint/2010/main" val="3773714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5FB6D0-708C-6ED2-862B-72D8C0895B4E}"/>
              </a:ext>
            </a:extLst>
          </p:cNvPr>
          <p:cNvSpPr txBox="1"/>
          <p:nvPr/>
        </p:nvSpPr>
        <p:spPr>
          <a:xfrm>
            <a:off x="985838" y="514350"/>
            <a:ext cx="9344025" cy="461665"/>
          </a:xfrm>
          <a:prstGeom prst="rect">
            <a:avLst/>
          </a:prstGeom>
          <a:noFill/>
        </p:spPr>
        <p:txBody>
          <a:bodyPr wrap="square" rtlCol="0">
            <a:spAutoFit/>
          </a:bodyPr>
          <a:lstStyle/>
          <a:p>
            <a:pPr algn="ctr"/>
            <a:r>
              <a:rPr lang="en-US" sz="2400" b="1" dirty="0"/>
              <a:t>The Hara Line and the Microcosmic Orbit</a:t>
            </a:r>
          </a:p>
        </p:txBody>
      </p:sp>
      <p:pic>
        <p:nvPicPr>
          <p:cNvPr id="3" name="Picture 2" descr="See the source image">
            <a:extLst>
              <a:ext uri="{FF2B5EF4-FFF2-40B4-BE49-F238E27FC236}">
                <a16:creationId xmlns:a16="http://schemas.microsoft.com/office/drawing/2014/main" id="{350F26BF-A758-A95F-76FD-37EFEE0BA5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438" y="954644"/>
            <a:ext cx="4238625" cy="50196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See the source image">
            <a:extLst>
              <a:ext uri="{FF2B5EF4-FFF2-40B4-BE49-F238E27FC236}">
                <a16:creationId xmlns:a16="http://schemas.microsoft.com/office/drawing/2014/main" id="{4C57E778-E3C8-7B08-4C6B-74A35EA8C6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2961" y="1250156"/>
            <a:ext cx="5806214" cy="435768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7AAFB2D-F8A6-3EB4-F700-9747235190ED}"/>
              </a:ext>
            </a:extLst>
          </p:cNvPr>
          <p:cNvSpPr txBox="1"/>
          <p:nvPr/>
        </p:nvSpPr>
        <p:spPr>
          <a:xfrm>
            <a:off x="1900238" y="5881984"/>
            <a:ext cx="9586912" cy="369332"/>
          </a:xfrm>
          <a:prstGeom prst="rect">
            <a:avLst/>
          </a:prstGeom>
          <a:noFill/>
        </p:spPr>
        <p:txBody>
          <a:bodyPr wrap="square" rtlCol="0">
            <a:spAutoFit/>
          </a:bodyPr>
          <a:lstStyle/>
          <a:p>
            <a:r>
              <a:rPr lang="en-US" b="1" dirty="0"/>
              <a:t>Microcosmic Orbit                                                                                Hara Line</a:t>
            </a:r>
          </a:p>
        </p:txBody>
      </p:sp>
    </p:spTree>
    <p:extLst>
      <p:ext uri="{BB962C8B-B14F-4D97-AF65-F5344CB8AC3E}">
        <p14:creationId xmlns:p14="http://schemas.microsoft.com/office/powerpoint/2010/main" val="25999862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949F61-DE98-6827-A065-84B99B571BAF}"/>
              </a:ext>
            </a:extLst>
          </p:cNvPr>
          <p:cNvPicPr>
            <a:picLocks noChangeAspect="1"/>
          </p:cNvPicPr>
          <p:nvPr/>
        </p:nvPicPr>
        <p:blipFill rotWithShape="1">
          <a:blip r:embed="rId2"/>
          <a:srcRect l="12048" t="19432" r="21330" b="11915"/>
          <a:stretch/>
        </p:blipFill>
        <p:spPr>
          <a:xfrm>
            <a:off x="760830" y="234373"/>
            <a:ext cx="10017417" cy="5806505"/>
          </a:xfrm>
          <a:prstGeom prst="rect">
            <a:avLst/>
          </a:prstGeom>
        </p:spPr>
      </p:pic>
    </p:spTree>
    <p:extLst>
      <p:ext uri="{BB962C8B-B14F-4D97-AF65-F5344CB8AC3E}">
        <p14:creationId xmlns:p14="http://schemas.microsoft.com/office/powerpoint/2010/main" val="38997071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FFF8DAB-C782-0ABB-B562-2F7E7EF2EE41}"/>
              </a:ext>
            </a:extLst>
          </p:cNvPr>
          <p:cNvPicPr>
            <a:picLocks noChangeAspect="1"/>
          </p:cNvPicPr>
          <p:nvPr/>
        </p:nvPicPr>
        <p:blipFill rotWithShape="1">
          <a:blip r:embed="rId2"/>
          <a:srcRect l="11968" t="15177" r="26835" b="6809"/>
          <a:stretch/>
        </p:blipFill>
        <p:spPr>
          <a:xfrm>
            <a:off x="943583" y="166081"/>
            <a:ext cx="9100578" cy="6525838"/>
          </a:xfrm>
          <a:prstGeom prst="rect">
            <a:avLst/>
          </a:prstGeom>
        </p:spPr>
      </p:pic>
    </p:spTree>
    <p:extLst>
      <p:ext uri="{BB962C8B-B14F-4D97-AF65-F5344CB8AC3E}">
        <p14:creationId xmlns:p14="http://schemas.microsoft.com/office/powerpoint/2010/main" val="2048839451"/>
      </p:ext>
    </p:extLst>
  </p:cSld>
  <p:clrMapOvr>
    <a:masterClrMapping/>
  </p:clrMapOvr>
</p:sld>
</file>

<file path=ppt/theme/theme1.xml><?xml version="1.0" encoding="utf-8"?>
<a:theme xmlns:a="http://schemas.openxmlformats.org/drawingml/2006/main" name="ConfettiVTI">
  <a:themeElements>
    <a:clrScheme name="Custom 30">
      <a:dk1>
        <a:sysClr val="windowText" lastClr="000000"/>
      </a:dk1>
      <a:lt1>
        <a:sysClr val="window" lastClr="FFFFFF"/>
      </a:lt1>
      <a:dk2>
        <a:srgbClr val="420023"/>
      </a:dk2>
      <a:lt2>
        <a:srgbClr val="FDFBF9"/>
      </a:lt2>
      <a:accent1>
        <a:srgbClr val="97446E"/>
      </a:accent1>
      <a:accent2>
        <a:srgbClr val="A40056"/>
      </a:accent2>
      <a:accent3>
        <a:srgbClr val="24BEEE"/>
      </a:accent3>
      <a:accent4>
        <a:srgbClr val="91274F"/>
      </a:accent4>
      <a:accent5>
        <a:srgbClr val="F39E29"/>
      </a:accent5>
      <a:accent6>
        <a:srgbClr val="E87450"/>
      </a:accent6>
      <a:hlink>
        <a:srgbClr val="F55D5D"/>
      </a:hlink>
      <a:folHlink>
        <a:srgbClr val="EA3A60"/>
      </a:folHlink>
    </a:clrScheme>
    <a:fontScheme name="Custom 10">
      <a:majorFont>
        <a:latin typeface="Gill Sans Nov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fettiVTI" id="{B5618F7C-B4F0-4D28-83B4-440D0519681F}" vid="{5F84EFDF-E14E-48C6-955C-990A32085A7F}"/>
    </a:ext>
  </a:extLst>
</a:theme>
</file>

<file path=docProps/app.xml><?xml version="1.0" encoding="utf-8"?>
<Properties xmlns="http://schemas.openxmlformats.org/officeDocument/2006/extended-properties" xmlns:vt="http://schemas.openxmlformats.org/officeDocument/2006/docPropsVTypes">
  <TotalTime>17925</TotalTime>
  <Words>1913</Words>
  <Application>Microsoft Office PowerPoint</Application>
  <PresentationFormat>Widescreen</PresentationFormat>
  <Paragraphs>95</Paragraphs>
  <Slides>36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ＭＳ Ｐゴシック</vt:lpstr>
      <vt:lpstr>Arial</vt:lpstr>
      <vt:lpstr>AvenirNext LT Pro Medium</vt:lpstr>
      <vt:lpstr>Baguet Script</vt:lpstr>
      <vt:lpstr>Calibri</vt:lpstr>
      <vt:lpstr>Gill Sans Nova</vt:lpstr>
      <vt:lpstr>ConfettiVTI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Kathy Forest</dc:creator>
  <cp:lastModifiedBy>Kathy Forest</cp:lastModifiedBy>
  <cp:revision>7</cp:revision>
  <dcterms:created xsi:type="dcterms:W3CDTF">2022-01-21T12:58:54Z</dcterms:created>
  <dcterms:modified xsi:type="dcterms:W3CDTF">2025-07-05T17:09:34Z</dcterms:modified>
</cp:coreProperties>
</file>